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43"/>
  </p:notesMasterIdLst>
  <p:sldIdLst>
    <p:sldId id="3825" r:id="rId5"/>
    <p:sldId id="3826" r:id="rId6"/>
    <p:sldId id="3828" r:id="rId7"/>
    <p:sldId id="3835" r:id="rId8"/>
    <p:sldId id="3836" r:id="rId9"/>
    <p:sldId id="3837" r:id="rId10"/>
    <p:sldId id="3838" r:id="rId11"/>
    <p:sldId id="3839" r:id="rId12"/>
    <p:sldId id="3841" r:id="rId13"/>
    <p:sldId id="3861" r:id="rId14"/>
    <p:sldId id="3840" r:id="rId15"/>
    <p:sldId id="3791" r:id="rId16"/>
    <p:sldId id="3842" r:id="rId17"/>
    <p:sldId id="3843" r:id="rId18"/>
    <p:sldId id="3792" r:id="rId19"/>
    <p:sldId id="3844" r:id="rId20"/>
    <p:sldId id="3845" r:id="rId21"/>
    <p:sldId id="3846" r:id="rId22"/>
    <p:sldId id="3862" r:id="rId23"/>
    <p:sldId id="3864" r:id="rId24"/>
    <p:sldId id="3847" r:id="rId25"/>
    <p:sldId id="3848" r:id="rId26"/>
    <p:sldId id="3849" r:id="rId27"/>
    <p:sldId id="3850" r:id="rId28"/>
    <p:sldId id="3860" r:id="rId29"/>
    <p:sldId id="3851" r:id="rId30"/>
    <p:sldId id="3863" r:id="rId31"/>
    <p:sldId id="3855" r:id="rId32"/>
    <p:sldId id="3852" r:id="rId33"/>
    <p:sldId id="3853" r:id="rId34"/>
    <p:sldId id="3854" r:id="rId35"/>
    <p:sldId id="3865" r:id="rId36"/>
    <p:sldId id="3856" r:id="rId37"/>
    <p:sldId id="3857" r:id="rId38"/>
    <p:sldId id="3859" r:id="rId39"/>
    <p:sldId id="3866" r:id="rId40"/>
    <p:sldId id="3833" r:id="rId41"/>
    <p:sldId id="383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E3F22-256F-44A1-A878-2C75318B9001}" type="doc">
      <dgm:prSet loTypeId="urn:microsoft.com/office/officeart/2005/8/layout/hProcess11" loCatId="process" qsTypeId="urn:microsoft.com/office/officeart/2005/8/quickstyle/simple1" qsCatId="simple" csTypeId="urn:microsoft.com/office/officeart/2005/8/colors/accent1_2" csCatId="accent1" phldr="1"/>
      <dgm:spPr/>
    </dgm:pt>
    <dgm:pt modelId="{81E9B7A5-9B50-41CE-9899-58DD1BD0AE00}">
      <dgm:prSet phldrT="[Text]"/>
      <dgm:spPr/>
      <dgm:t>
        <a:bodyPr/>
        <a:lstStyle/>
        <a:p>
          <a:r>
            <a:rPr lang="en-US" dirty="0"/>
            <a:t>Fetching Dataset</a:t>
          </a:r>
        </a:p>
      </dgm:t>
    </dgm:pt>
    <dgm:pt modelId="{7113B99F-4250-4480-A07F-2C7A18CC7E5D}" type="parTrans" cxnId="{C749C5B5-E4B2-4D16-A133-B5E5C41FC217}">
      <dgm:prSet/>
      <dgm:spPr/>
      <dgm:t>
        <a:bodyPr/>
        <a:lstStyle/>
        <a:p>
          <a:endParaRPr lang="en-US"/>
        </a:p>
      </dgm:t>
    </dgm:pt>
    <dgm:pt modelId="{5381578D-09C0-4EE1-912E-8389C2E45386}" type="sibTrans" cxnId="{C749C5B5-E4B2-4D16-A133-B5E5C41FC217}">
      <dgm:prSet/>
      <dgm:spPr/>
      <dgm:t>
        <a:bodyPr/>
        <a:lstStyle/>
        <a:p>
          <a:endParaRPr lang="en-US"/>
        </a:p>
      </dgm:t>
    </dgm:pt>
    <dgm:pt modelId="{E75FED59-62EB-4557-8F5A-11F4718FD495}">
      <dgm:prSet phldrT="[Text]"/>
      <dgm:spPr/>
      <dgm:t>
        <a:bodyPr/>
        <a:lstStyle/>
        <a:p>
          <a:r>
            <a:rPr lang="en-US" dirty="0"/>
            <a:t>Pre-Processing</a:t>
          </a:r>
        </a:p>
      </dgm:t>
    </dgm:pt>
    <dgm:pt modelId="{C8E7F99D-6BFC-4EA1-9343-2497E2287FD8}" type="parTrans" cxnId="{9B81ACB6-533F-48B1-A551-458C8D183864}">
      <dgm:prSet/>
      <dgm:spPr/>
      <dgm:t>
        <a:bodyPr/>
        <a:lstStyle/>
        <a:p>
          <a:endParaRPr lang="en-US"/>
        </a:p>
      </dgm:t>
    </dgm:pt>
    <dgm:pt modelId="{FE956F7B-6464-4FE7-956E-8DCE9A97CC6C}" type="sibTrans" cxnId="{9B81ACB6-533F-48B1-A551-458C8D183864}">
      <dgm:prSet/>
      <dgm:spPr/>
      <dgm:t>
        <a:bodyPr/>
        <a:lstStyle/>
        <a:p>
          <a:endParaRPr lang="en-US"/>
        </a:p>
      </dgm:t>
    </dgm:pt>
    <dgm:pt modelId="{8B944A34-52AB-42E6-9F89-FB3200E8A254}">
      <dgm:prSet phldrT="[Text]"/>
      <dgm:spPr/>
      <dgm:t>
        <a:bodyPr/>
        <a:lstStyle/>
        <a:p>
          <a:r>
            <a:rPr lang="en-US" dirty="0"/>
            <a:t>Statistical Analysis</a:t>
          </a:r>
        </a:p>
      </dgm:t>
    </dgm:pt>
    <dgm:pt modelId="{11A5C8D9-8B40-4762-9512-10143A863248}" type="parTrans" cxnId="{45DA9126-BA56-49F6-BF2B-9449E22C4CF7}">
      <dgm:prSet/>
      <dgm:spPr/>
      <dgm:t>
        <a:bodyPr/>
        <a:lstStyle/>
        <a:p>
          <a:endParaRPr lang="en-US"/>
        </a:p>
      </dgm:t>
    </dgm:pt>
    <dgm:pt modelId="{0BE67AAC-E00F-45E5-9E87-130E675C6C13}" type="sibTrans" cxnId="{45DA9126-BA56-49F6-BF2B-9449E22C4CF7}">
      <dgm:prSet/>
      <dgm:spPr/>
      <dgm:t>
        <a:bodyPr/>
        <a:lstStyle/>
        <a:p>
          <a:endParaRPr lang="en-US"/>
        </a:p>
      </dgm:t>
    </dgm:pt>
    <dgm:pt modelId="{769E3BFF-9898-4D6F-B8DB-55AC61C3187A}">
      <dgm:prSet phldrT="[Text]"/>
      <dgm:spPr/>
      <dgm:t>
        <a:bodyPr/>
        <a:lstStyle/>
        <a:p>
          <a:r>
            <a:rPr lang="en-US" dirty="0"/>
            <a:t>Machine Learning</a:t>
          </a:r>
        </a:p>
      </dgm:t>
    </dgm:pt>
    <dgm:pt modelId="{FE5C0D06-FCE8-4B2E-9D04-47933744F5BB}" type="parTrans" cxnId="{12475704-001B-4AA6-A3E9-1CFAD5560133}">
      <dgm:prSet/>
      <dgm:spPr/>
      <dgm:t>
        <a:bodyPr/>
        <a:lstStyle/>
        <a:p>
          <a:endParaRPr lang="en-US"/>
        </a:p>
      </dgm:t>
    </dgm:pt>
    <dgm:pt modelId="{9E1BE576-67F6-4F42-A136-6F49BD7830EE}" type="sibTrans" cxnId="{12475704-001B-4AA6-A3E9-1CFAD5560133}">
      <dgm:prSet/>
      <dgm:spPr/>
      <dgm:t>
        <a:bodyPr/>
        <a:lstStyle/>
        <a:p>
          <a:endParaRPr lang="en-US"/>
        </a:p>
      </dgm:t>
    </dgm:pt>
    <dgm:pt modelId="{4E364425-7994-407B-847A-E8F6E044205C}">
      <dgm:prSet phldrT="[Text]"/>
      <dgm:spPr/>
      <dgm:t>
        <a:bodyPr/>
        <a:lstStyle/>
        <a:p>
          <a:r>
            <a:rPr lang="en-US" dirty="0"/>
            <a:t>Visualizations</a:t>
          </a:r>
        </a:p>
      </dgm:t>
    </dgm:pt>
    <dgm:pt modelId="{53FECA9B-4AF0-4359-85D4-CA8DFC337687}" type="parTrans" cxnId="{E9EF4990-BA12-447D-8ACF-142AA5231A2F}">
      <dgm:prSet/>
      <dgm:spPr/>
      <dgm:t>
        <a:bodyPr/>
        <a:lstStyle/>
        <a:p>
          <a:endParaRPr lang="en-US"/>
        </a:p>
      </dgm:t>
    </dgm:pt>
    <dgm:pt modelId="{F6821F22-8221-414B-9358-B8C61E32B271}" type="sibTrans" cxnId="{E9EF4990-BA12-447D-8ACF-142AA5231A2F}">
      <dgm:prSet/>
      <dgm:spPr/>
      <dgm:t>
        <a:bodyPr/>
        <a:lstStyle/>
        <a:p>
          <a:endParaRPr lang="en-US"/>
        </a:p>
      </dgm:t>
    </dgm:pt>
    <dgm:pt modelId="{42D5EF53-8128-437B-AAB6-F40A98D5DB22}">
      <dgm:prSet phldrT="[Text]"/>
      <dgm:spPr/>
      <dgm:t>
        <a:bodyPr/>
        <a:lstStyle/>
        <a:p>
          <a:r>
            <a:rPr lang="en-US" dirty="0"/>
            <a:t>Statistical Tests</a:t>
          </a:r>
        </a:p>
      </dgm:t>
    </dgm:pt>
    <dgm:pt modelId="{320CB4B9-3702-4698-8D3F-A09852560FDC}" type="parTrans" cxnId="{0EBD84B7-199A-4F1C-B5CC-B767980EEABC}">
      <dgm:prSet/>
      <dgm:spPr/>
      <dgm:t>
        <a:bodyPr/>
        <a:lstStyle/>
        <a:p>
          <a:endParaRPr lang="en-US"/>
        </a:p>
      </dgm:t>
    </dgm:pt>
    <dgm:pt modelId="{EAB2FCAD-5B3D-4D52-8287-5F4D8033AC72}" type="sibTrans" cxnId="{0EBD84B7-199A-4F1C-B5CC-B767980EEABC}">
      <dgm:prSet/>
      <dgm:spPr/>
      <dgm:t>
        <a:bodyPr/>
        <a:lstStyle/>
        <a:p>
          <a:endParaRPr lang="en-US"/>
        </a:p>
      </dgm:t>
    </dgm:pt>
    <dgm:pt modelId="{83F0AC9A-F466-426B-BB05-1B2AC904FBE2}">
      <dgm:prSet phldrT="[Text]"/>
      <dgm:spPr/>
      <dgm:t>
        <a:bodyPr/>
        <a:lstStyle/>
        <a:p>
          <a:r>
            <a:rPr lang="en-US" dirty="0"/>
            <a:t>Text Analysis</a:t>
          </a:r>
        </a:p>
      </dgm:t>
    </dgm:pt>
    <dgm:pt modelId="{D9F9E63F-C080-49FF-BFD3-FEDD16AA7C22}" type="parTrans" cxnId="{18D42E66-0AD6-4A81-9AEE-7EA574DE31AC}">
      <dgm:prSet/>
      <dgm:spPr/>
      <dgm:t>
        <a:bodyPr/>
        <a:lstStyle/>
        <a:p>
          <a:endParaRPr lang="en-US"/>
        </a:p>
      </dgm:t>
    </dgm:pt>
    <dgm:pt modelId="{56A6483D-E0BD-4864-8713-C1CE7A0A5DAE}" type="sibTrans" cxnId="{18D42E66-0AD6-4A81-9AEE-7EA574DE31AC}">
      <dgm:prSet/>
      <dgm:spPr/>
      <dgm:t>
        <a:bodyPr/>
        <a:lstStyle/>
        <a:p>
          <a:endParaRPr lang="en-US"/>
        </a:p>
      </dgm:t>
    </dgm:pt>
    <dgm:pt modelId="{3C53364A-3EE5-4353-B659-0140816C3E50}" type="pres">
      <dgm:prSet presAssocID="{A7CE3F22-256F-44A1-A878-2C75318B9001}" presName="Name0" presStyleCnt="0">
        <dgm:presLayoutVars>
          <dgm:dir/>
          <dgm:resizeHandles val="exact"/>
        </dgm:presLayoutVars>
      </dgm:prSet>
      <dgm:spPr/>
    </dgm:pt>
    <dgm:pt modelId="{1CA44F89-0F92-4BDA-8E58-2C37832E8911}" type="pres">
      <dgm:prSet presAssocID="{A7CE3F22-256F-44A1-A878-2C75318B9001}" presName="arrow" presStyleLbl="bgShp" presStyleIdx="0" presStyleCnt="1"/>
      <dgm:spPr/>
    </dgm:pt>
    <dgm:pt modelId="{480972DC-DE8A-42B5-8AA2-3A699C263A45}" type="pres">
      <dgm:prSet presAssocID="{A7CE3F22-256F-44A1-A878-2C75318B9001}" presName="points" presStyleCnt="0"/>
      <dgm:spPr/>
    </dgm:pt>
    <dgm:pt modelId="{8C9EA355-FE01-45D9-B354-5B4BB1E90F64}" type="pres">
      <dgm:prSet presAssocID="{81E9B7A5-9B50-41CE-9899-58DD1BD0AE00}" presName="compositeA" presStyleCnt="0"/>
      <dgm:spPr/>
    </dgm:pt>
    <dgm:pt modelId="{3551E234-4B26-46A3-B692-8E290241753B}" type="pres">
      <dgm:prSet presAssocID="{81E9B7A5-9B50-41CE-9899-58DD1BD0AE00}" presName="textA" presStyleLbl="revTx" presStyleIdx="0" presStyleCnt="7">
        <dgm:presLayoutVars>
          <dgm:bulletEnabled val="1"/>
        </dgm:presLayoutVars>
      </dgm:prSet>
      <dgm:spPr/>
    </dgm:pt>
    <dgm:pt modelId="{4EA2885A-3D62-4156-98D5-7C4DAF987F8D}" type="pres">
      <dgm:prSet presAssocID="{81E9B7A5-9B50-41CE-9899-58DD1BD0AE00}" presName="circleA" presStyleLbl="node1" presStyleIdx="0" presStyleCnt="7"/>
      <dgm:spPr/>
    </dgm:pt>
    <dgm:pt modelId="{6A0732E6-03FD-43F7-974A-EA358F63327D}" type="pres">
      <dgm:prSet presAssocID="{81E9B7A5-9B50-41CE-9899-58DD1BD0AE00}" presName="spaceA" presStyleCnt="0"/>
      <dgm:spPr/>
    </dgm:pt>
    <dgm:pt modelId="{E32B2121-7B6B-4A68-A2AE-DC7FCAE836E8}" type="pres">
      <dgm:prSet presAssocID="{5381578D-09C0-4EE1-912E-8389C2E45386}" presName="space" presStyleCnt="0"/>
      <dgm:spPr/>
    </dgm:pt>
    <dgm:pt modelId="{CCF759E4-6C11-4D1C-A59D-A5195DB3B71C}" type="pres">
      <dgm:prSet presAssocID="{E75FED59-62EB-4557-8F5A-11F4718FD495}" presName="compositeB" presStyleCnt="0"/>
      <dgm:spPr/>
    </dgm:pt>
    <dgm:pt modelId="{B90A4560-0951-4B98-8921-BA28C898CB9B}" type="pres">
      <dgm:prSet presAssocID="{E75FED59-62EB-4557-8F5A-11F4718FD495}" presName="textB" presStyleLbl="revTx" presStyleIdx="1" presStyleCnt="7">
        <dgm:presLayoutVars>
          <dgm:bulletEnabled val="1"/>
        </dgm:presLayoutVars>
      </dgm:prSet>
      <dgm:spPr/>
    </dgm:pt>
    <dgm:pt modelId="{63D55800-A839-4F58-B1B6-47C8A4E58CA2}" type="pres">
      <dgm:prSet presAssocID="{E75FED59-62EB-4557-8F5A-11F4718FD495}" presName="circleB" presStyleLbl="node1" presStyleIdx="1" presStyleCnt="7"/>
      <dgm:spPr/>
    </dgm:pt>
    <dgm:pt modelId="{6759FCBB-65B1-44EC-9353-EC454092A687}" type="pres">
      <dgm:prSet presAssocID="{E75FED59-62EB-4557-8F5A-11F4718FD495}" presName="spaceB" presStyleCnt="0"/>
      <dgm:spPr/>
    </dgm:pt>
    <dgm:pt modelId="{DA03543B-0F71-4540-A989-151CFF4DA3FC}" type="pres">
      <dgm:prSet presAssocID="{FE956F7B-6464-4FE7-956E-8DCE9A97CC6C}" presName="space" presStyleCnt="0"/>
      <dgm:spPr/>
    </dgm:pt>
    <dgm:pt modelId="{34514AD4-7C98-4C82-A8C7-DC0E48FE5971}" type="pres">
      <dgm:prSet presAssocID="{8B944A34-52AB-42E6-9F89-FB3200E8A254}" presName="compositeA" presStyleCnt="0"/>
      <dgm:spPr/>
    </dgm:pt>
    <dgm:pt modelId="{0AD90918-2BAA-423B-B7D7-AA863CEC6DBA}" type="pres">
      <dgm:prSet presAssocID="{8B944A34-52AB-42E6-9F89-FB3200E8A254}" presName="textA" presStyleLbl="revTx" presStyleIdx="2" presStyleCnt="7">
        <dgm:presLayoutVars>
          <dgm:bulletEnabled val="1"/>
        </dgm:presLayoutVars>
      </dgm:prSet>
      <dgm:spPr/>
    </dgm:pt>
    <dgm:pt modelId="{54048EE0-E5D3-4ED8-B05D-96053FF05511}" type="pres">
      <dgm:prSet presAssocID="{8B944A34-52AB-42E6-9F89-FB3200E8A254}" presName="circleA" presStyleLbl="node1" presStyleIdx="2" presStyleCnt="7"/>
      <dgm:spPr/>
    </dgm:pt>
    <dgm:pt modelId="{B6D7ABE9-BDD4-49B2-AE85-11174D6D333E}" type="pres">
      <dgm:prSet presAssocID="{8B944A34-52AB-42E6-9F89-FB3200E8A254}" presName="spaceA" presStyleCnt="0"/>
      <dgm:spPr/>
    </dgm:pt>
    <dgm:pt modelId="{42AF7778-C99E-4E56-A919-E89E5E1992B3}" type="pres">
      <dgm:prSet presAssocID="{0BE67AAC-E00F-45E5-9E87-130E675C6C13}" presName="space" presStyleCnt="0"/>
      <dgm:spPr/>
    </dgm:pt>
    <dgm:pt modelId="{0BBFDE8C-AFBD-4B66-8665-2333C8993000}" type="pres">
      <dgm:prSet presAssocID="{42D5EF53-8128-437B-AAB6-F40A98D5DB22}" presName="compositeB" presStyleCnt="0"/>
      <dgm:spPr/>
    </dgm:pt>
    <dgm:pt modelId="{DE918007-6036-46A3-9892-3CE4B1483F8F}" type="pres">
      <dgm:prSet presAssocID="{42D5EF53-8128-437B-AAB6-F40A98D5DB22}" presName="textB" presStyleLbl="revTx" presStyleIdx="3" presStyleCnt="7">
        <dgm:presLayoutVars>
          <dgm:bulletEnabled val="1"/>
        </dgm:presLayoutVars>
      </dgm:prSet>
      <dgm:spPr/>
    </dgm:pt>
    <dgm:pt modelId="{22FD52D0-F803-458D-98EC-741EE0806119}" type="pres">
      <dgm:prSet presAssocID="{42D5EF53-8128-437B-AAB6-F40A98D5DB22}" presName="circleB" presStyleLbl="node1" presStyleIdx="3" presStyleCnt="7"/>
      <dgm:spPr/>
    </dgm:pt>
    <dgm:pt modelId="{D4261EDD-AB34-4CB0-9C7D-69238C548989}" type="pres">
      <dgm:prSet presAssocID="{42D5EF53-8128-437B-AAB6-F40A98D5DB22}" presName="spaceB" presStyleCnt="0"/>
      <dgm:spPr/>
    </dgm:pt>
    <dgm:pt modelId="{B494FC0F-AA41-45B3-B3EA-D37691428791}" type="pres">
      <dgm:prSet presAssocID="{EAB2FCAD-5B3D-4D52-8287-5F4D8033AC72}" presName="space" presStyleCnt="0"/>
      <dgm:spPr/>
    </dgm:pt>
    <dgm:pt modelId="{B5E78C4F-CE36-4C38-8C4E-A15773E754FA}" type="pres">
      <dgm:prSet presAssocID="{4E364425-7994-407B-847A-E8F6E044205C}" presName="compositeA" presStyleCnt="0"/>
      <dgm:spPr/>
    </dgm:pt>
    <dgm:pt modelId="{AED420E1-2FB1-4B9C-A210-686D04A288B4}" type="pres">
      <dgm:prSet presAssocID="{4E364425-7994-407B-847A-E8F6E044205C}" presName="textA" presStyleLbl="revTx" presStyleIdx="4" presStyleCnt="7">
        <dgm:presLayoutVars>
          <dgm:bulletEnabled val="1"/>
        </dgm:presLayoutVars>
      </dgm:prSet>
      <dgm:spPr/>
    </dgm:pt>
    <dgm:pt modelId="{15AEDD8F-57E5-4666-985B-612C87855F73}" type="pres">
      <dgm:prSet presAssocID="{4E364425-7994-407B-847A-E8F6E044205C}" presName="circleA" presStyleLbl="node1" presStyleIdx="4" presStyleCnt="7"/>
      <dgm:spPr/>
    </dgm:pt>
    <dgm:pt modelId="{5EF8696F-9D41-4179-B85B-40A4BCFCDD28}" type="pres">
      <dgm:prSet presAssocID="{4E364425-7994-407B-847A-E8F6E044205C}" presName="spaceA" presStyleCnt="0"/>
      <dgm:spPr/>
    </dgm:pt>
    <dgm:pt modelId="{F47842F4-7897-48F1-99C3-E8F3F33040D2}" type="pres">
      <dgm:prSet presAssocID="{F6821F22-8221-414B-9358-B8C61E32B271}" presName="space" presStyleCnt="0"/>
      <dgm:spPr/>
    </dgm:pt>
    <dgm:pt modelId="{E8A3F15D-21FF-43DA-9B33-178D62FE2922}" type="pres">
      <dgm:prSet presAssocID="{769E3BFF-9898-4D6F-B8DB-55AC61C3187A}" presName="compositeB" presStyleCnt="0"/>
      <dgm:spPr/>
    </dgm:pt>
    <dgm:pt modelId="{F5D532BB-856A-47B8-9BA1-0A53FE90032D}" type="pres">
      <dgm:prSet presAssocID="{769E3BFF-9898-4D6F-B8DB-55AC61C3187A}" presName="textB" presStyleLbl="revTx" presStyleIdx="5" presStyleCnt="7">
        <dgm:presLayoutVars>
          <dgm:bulletEnabled val="1"/>
        </dgm:presLayoutVars>
      </dgm:prSet>
      <dgm:spPr/>
    </dgm:pt>
    <dgm:pt modelId="{051B1015-A327-435F-B115-6F0326F37CBC}" type="pres">
      <dgm:prSet presAssocID="{769E3BFF-9898-4D6F-B8DB-55AC61C3187A}" presName="circleB" presStyleLbl="node1" presStyleIdx="5" presStyleCnt="7"/>
      <dgm:spPr/>
    </dgm:pt>
    <dgm:pt modelId="{49928D92-74B2-4BB8-A0B6-36F3431CEFCB}" type="pres">
      <dgm:prSet presAssocID="{769E3BFF-9898-4D6F-B8DB-55AC61C3187A}" presName="spaceB" presStyleCnt="0"/>
      <dgm:spPr/>
    </dgm:pt>
    <dgm:pt modelId="{92CC0B5E-6C5C-4BB3-A6D2-307D22B7AF26}" type="pres">
      <dgm:prSet presAssocID="{9E1BE576-67F6-4F42-A136-6F49BD7830EE}" presName="space" presStyleCnt="0"/>
      <dgm:spPr/>
    </dgm:pt>
    <dgm:pt modelId="{B36D81B2-D6FE-4F6C-9494-212C9B404C3D}" type="pres">
      <dgm:prSet presAssocID="{83F0AC9A-F466-426B-BB05-1B2AC904FBE2}" presName="compositeA" presStyleCnt="0"/>
      <dgm:spPr/>
    </dgm:pt>
    <dgm:pt modelId="{0B144262-AA30-4ADF-A01D-C631C9178525}" type="pres">
      <dgm:prSet presAssocID="{83F0AC9A-F466-426B-BB05-1B2AC904FBE2}" presName="textA" presStyleLbl="revTx" presStyleIdx="6" presStyleCnt="7">
        <dgm:presLayoutVars>
          <dgm:bulletEnabled val="1"/>
        </dgm:presLayoutVars>
      </dgm:prSet>
      <dgm:spPr/>
    </dgm:pt>
    <dgm:pt modelId="{60BF5921-02B9-4A7F-93D3-2DC0B01BF9A6}" type="pres">
      <dgm:prSet presAssocID="{83F0AC9A-F466-426B-BB05-1B2AC904FBE2}" presName="circleA" presStyleLbl="node1" presStyleIdx="6" presStyleCnt="7"/>
      <dgm:spPr/>
    </dgm:pt>
    <dgm:pt modelId="{067E7640-7898-4EC0-8FD9-F5235B3A3282}" type="pres">
      <dgm:prSet presAssocID="{83F0AC9A-F466-426B-BB05-1B2AC904FBE2}" presName="spaceA" presStyleCnt="0"/>
      <dgm:spPr/>
    </dgm:pt>
  </dgm:ptLst>
  <dgm:cxnLst>
    <dgm:cxn modelId="{12475704-001B-4AA6-A3E9-1CFAD5560133}" srcId="{A7CE3F22-256F-44A1-A878-2C75318B9001}" destId="{769E3BFF-9898-4D6F-B8DB-55AC61C3187A}" srcOrd="5" destOrd="0" parTransId="{FE5C0D06-FCE8-4B2E-9D04-47933744F5BB}" sibTransId="{9E1BE576-67F6-4F42-A136-6F49BD7830EE}"/>
    <dgm:cxn modelId="{9731AA04-E066-48CD-8C92-73945C591B45}" type="presOf" srcId="{E75FED59-62EB-4557-8F5A-11F4718FD495}" destId="{B90A4560-0951-4B98-8921-BA28C898CB9B}" srcOrd="0" destOrd="0" presId="urn:microsoft.com/office/officeart/2005/8/layout/hProcess11"/>
    <dgm:cxn modelId="{7C458811-3BAD-414C-8E63-A86B32919CFD}" type="presOf" srcId="{4E364425-7994-407B-847A-E8F6E044205C}" destId="{AED420E1-2FB1-4B9C-A210-686D04A288B4}" srcOrd="0" destOrd="0" presId="urn:microsoft.com/office/officeart/2005/8/layout/hProcess11"/>
    <dgm:cxn modelId="{45DA9126-BA56-49F6-BF2B-9449E22C4CF7}" srcId="{A7CE3F22-256F-44A1-A878-2C75318B9001}" destId="{8B944A34-52AB-42E6-9F89-FB3200E8A254}" srcOrd="2" destOrd="0" parTransId="{11A5C8D9-8B40-4762-9512-10143A863248}" sibTransId="{0BE67AAC-E00F-45E5-9E87-130E675C6C13}"/>
    <dgm:cxn modelId="{18D42E66-0AD6-4A81-9AEE-7EA574DE31AC}" srcId="{A7CE3F22-256F-44A1-A878-2C75318B9001}" destId="{83F0AC9A-F466-426B-BB05-1B2AC904FBE2}" srcOrd="6" destOrd="0" parTransId="{D9F9E63F-C080-49FF-BFD3-FEDD16AA7C22}" sibTransId="{56A6483D-E0BD-4864-8713-C1CE7A0A5DAE}"/>
    <dgm:cxn modelId="{1FF14E74-85EA-4EF4-BF74-2E91547C1792}" type="presOf" srcId="{83F0AC9A-F466-426B-BB05-1B2AC904FBE2}" destId="{0B144262-AA30-4ADF-A01D-C631C9178525}" srcOrd="0" destOrd="0" presId="urn:microsoft.com/office/officeart/2005/8/layout/hProcess11"/>
    <dgm:cxn modelId="{9028D956-9A75-4B0A-B8ED-012FB80F8E8D}" type="presOf" srcId="{769E3BFF-9898-4D6F-B8DB-55AC61C3187A}" destId="{F5D532BB-856A-47B8-9BA1-0A53FE90032D}" srcOrd="0" destOrd="0" presId="urn:microsoft.com/office/officeart/2005/8/layout/hProcess11"/>
    <dgm:cxn modelId="{A55E858E-BBF9-4886-B710-4C9DFB4D1B15}" type="presOf" srcId="{81E9B7A5-9B50-41CE-9899-58DD1BD0AE00}" destId="{3551E234-4B26-46A3-B692-8E290241753B}" srcOrd="0" destOrd="0" presId="urn:microsoft.com/office/officeart/2005/8/layout/hProcess11"/>
    <dgm:cxn modelId="{E9EF4990-BA12-447D-8ACF-142AA5231A2F}" srcId="{A7CE3F22-256F-44A1-A878-2C75318B9001}" destId="{4E364425-7994-407B-847A-E8F6E044205C}" srcOrd="4" destOrd="0" parTransId="{53FECA9B-4AF0-4359-85D4-CA8DFC337687}" sibTransId="{F6821F22-8221-414B-9358-B8C61E32B271}"/>
    <dgm:cxn modelId="{8AB5819B-6299-43FF-A29E-64FBC5F96C35}" type="presOf" srcId="{A7CE3F22-256F-44A1-A878-2C75318B9001}" destId="{3C53364A-3EE5-4353-B659-0140816C3E50}" srcOrd="0" destOrd="0" presId="urn:microsoft.com/office/officeart/2005/8/layout/hProcess11"/>
    <dgm:cxn modelId="{C749C5B5-E4B2-4D16-A133-B5E5C41FC217}" srcId="{A7CE3F22-256F-44A1-A878-2C75318B9001}" destId="{81E9B7A5-9B50-41CE-9899-58DD1BD0AE00}" srcOrd="0" destOrd="0" parTransId="{7113B99F-4250-4480-A07F-2C7A18CC7E5D}" sibTransId="{5381578D-09C0-4EE1-912E-8389C2E45386}"/>
    <dgm:cxn modelId="{9B81ACB6-533F-48B1-A551-458C8D183864}" srcId="{A7CE3F22-256F-44A1-A878-2C75318B9001}" destId="{E75FED59-62EB-4557-8F5A-11F4718FD495}" srcOrd="1" destOrd="0" parTransId="{C8E7F99D-6BFC-4EA1-9343-2497E2287FD8}" sibTransId="{FE956F7B-6464-4FE7-956E-8DCE9A97CC6C}"/>
    <dgm:cxn modelId="{0EBD84B7-199A-4F1C-B5CC-B767980EEABC}" srcId="{A7CE3F22-256F-44A1-A878-2C75318B9001}" destId="{42D5EF53-8128-437B-AAB6-F40A98D5DB22}" srcOrd="3" destOrd="0" parTransId="{320CB4B9-3702-4698-8D3F-A09852560FDC}" sibTransId="{EAB2FCAD-5B3D-4D52-8287-5F4D8033AC72}"/>
    <dgm:cxn modelId="{B5AA72CD-D989-42B9-B21A-8CC0A8529131}" type="presOf" srcId="{42D5EF53-8128-437B-AAB6-F40A98D5DB22}" destId="{DE918007-6036-46A3-9892-3CE4B1483F8F}" srcOrd="0" destOrd="0" presId="urn:microsoft.com/office/officeart/2005/8/layout/hProcess11"/>
    <dgm:cxn modelId="{853362E7-78C8-430B-B6E0-81697916E04F}" type="presOf" srcId="{8B944A34-52AB-42E6-9F89-FB3200E8A254}" destId="{0AD90918-2BAA-423B-B7D7-AA863CEC6DBA}" srcOrd="0" destOrd="0" presId="urn:microsoft.com/office/officeart/2005/8/layout/hProcess11"/>
    <dgm:cxn modelId="{56022EC8-5E21-45C5-B97D-10557AC3B710}" type="presParOf" srcId="{3C53364A-3EE5-4353-B659-0140816C3E50}" destId="{1CA44F89-0F92-4BDA-8E58-2C37832E8911}" srcOrd="0" destOrd="0" presId="urn:microsoft.com/office/officeart/2005/8/layout/hProcess11"/>
    <dgm:cxn modelId="{A4720A15-114F-4755-A94B-C06E870C333C}" type="presParOf" srcId="{3C53364A-3EE5-4353-B659-0140816C3E50}" destId="{480972DC-DE8A-42B5-8AA2-3A699C263A45}" srcOrd="1" destOrd="0" presId="urn:microsoft.com/office/officeart/2005/8/layout/hProcess11"/>
    <dgm:cxn modelId="{7EBC06A9-AB43-41EF-B6CA-63B714CF3481}" type="presParOf" srcId="{480972DC-DE8A-42B5-8AA2-3A699C263A45}" destId="{8C9EA355-FE01-45D9-B354-5B4BB1E90F64}" srcOrd="0" destOrd="0" presId="urn:microsoft.com/office/officeart/2005/8/layout/hProcess11"/>
    <dgm:cxn modelId="{3E829CBF-F0A2-4568-88CA-C4F413242CE3}" type="presParOf" srcId="{8C9EA355-FE01-45D9-B354-5B4BB1E90F64}" destId="{3551E234-4B26-46A3-B692-8E290241753B}" srcOrd="0" destOrd="0" presId="urn:microsoft.com/office/officeart/2005/8/layout/hProcess11"/>
    <dgm:cxn modelId="{D58DA1C6-B342-4AE6-8128-3CE91DFB3CAE}" type="presParOf" srcId="{8C9EA355-FE01-45D9-B354-5B4BB1E90F64}" destId="{4EA2885A-3D62-4156-98D5-7C4DAF987F8D}" srcOrd="1" destOrd="0" presId="urn:microsoft.com/office/officeart/2005/8/layout/hProcess11"/>
    <dgm:cxn modelId="{485B2CC0-F39C-45FC-AF9B-1076A3B69539}" type="presParOf" srcId="{8C9EA355-FE01-45D9-B354-5B4BB1E90F64}" destId="{6A0732E6-03FD-43F7-974A-EA358F63327D}" srcOrd="2" destOrd="0" presId="urn:microsoft.com/office/officeart/2005/8/layout/hProcess11"/>
    <dgm:cxn modelId="{AC7CDA15-B82E-478E-A5F5-45C692226C82}" type="presParOf" srcId="{480972DC-DE8A-42B5-8AA2-3A699C263A45}" destId="{E32B2121-7B6B-4A68-A2AE-DC7FCAE836E8}" srcOrd="1" destOrd="0" presId="urn:microsoft.com/office/officeart/2005/8/layout/hProcess11"/>
    <dgm:cxn modelId="{87588918-0D1D-432C-9846-D5028081F080}" type="presParOf" srcId="{480972DC-DE8A-42B5-8AA2-3A699C263A45}" destId="{CCF759E4-6C11-4D1C-A59D-A5195DB3B71C}" srcOrd="2" destOrd="0" presId="urn:microsoft.com/office/officeart/2005/8/layout/hProcess11"/>
    <dgm:cxn modelId="{39AB856F-BB9A-40DD-8A14-A9D92D15150F}" type="presParOf" srcId="{CCF759E4-6C11-4D1C-A59D-A5195DB3B71C}" destId="{B90A4560-0951-4B98-8921-BA28C898CB9B}" srcOrd="0" destOrd="0" presId="urn:microsoft.com/office/officeart/2005/8/layout/hProcess11"/>
    <dgm:cxn modelId="{AE40BFFA-F923-4E7B-954F-23ECC91C0AD9}" type="presParOf" srcId="{CCF759E4-6C11-4D1C-A59D-A5195DB3B71C}" destId="{63D55800-A839-4F58-B1B6-47C8A4E58CA2}" srcOrd="1" destOrd="0" presId="urn:microsoft.com/office/officeart/2005/8/layout/hProcess11"/>
    <dgm:cxn modelId="{EBFEEBA1-760A-4E8A-A68B-F7B4F18BD3B7}" type="presParOf" srcId="{CCF759E4-6C11-4D1C-A59D-A5195DB3B71C}" destId="{6759FCBB-65B1-44EC-9353-EC454092A687}" srcOrd="2" destOrd="0" presId="urn:microsoft.com/office/officeart/2005/8/layout/hProcess11"/>
    <dgm:cxn modelId="{0E48300C-F50B-4DE8-B7FF-4D764F9B8705}" type="presParOf" srcId="{480972DC-DE8A-42B5-8AA2-3A699C263A45}" destId="{DA03543B-0F71-4540-A989-151CFF4DA3FC}" srcOrd="3" destOrd="0" presId="urn:microsoft.com/office/officeart/2005/8/layout/hProcess11"/>
    <dgm:cxn modelId="{62005516-D0CE-4BF8-B4FB-BA3F9E7E3D76}" type="presParOf" srcId="{480972DC-DE8A-42B5-8AA2-3A699C263A45}" destId="{34514AD4-7C98-4C82-A8C7-DC0E48FE5971}" srcOrd="4" destOrd="0" presId="urn:microsoft.com/office/officeart/2005/8/layout/hProcess11"/>
    <dgm:cxn modelId="{1336C44F-CD11-4551-8E26-FA7B2FFD5CC1}" type="presParOf" srcId="{34514AD4-7C98-4C82-A8C7-DC0E48FE5971}" destId="{0AD90918-2BAA-423B-B7D7-AA863CEC6DBA}" srcOrd="0" destOrd="0" presId="urn:microsoft.com/office/officeart/2005/8/layout/hProcess11"/>
    <dgm:cxn modelId="{E02F5C3B-93CD-48D2-9725-C89B9596FBC2}" type="presParOf" srcId="{34514AD4-7C98-4C82-A8C7-DC0E48FE5971}" destId="{54048EE0-E5D3-4ED8-B05D-96053FF05511}" srcOrd="1" destOrd="0" presId="urn:microsoft.com/office/officeart/2005/8/layout/hProcess11"/>
    <dgm:cxn modelId="{B7B68580-66DF-42D2-9691-FBA7BA656CD1}" type="presParOf" srcId="{34514AD4-7C98-4C82-A8C7-DC0E48FE5971}" destId="{B6D7ABE9-BDD4-49B2-AE85-11174D6D333E}" srcOrd="2" destOrd="0" presId="urn:microsoft.com/office/officeart/2005/8/layout/hProcess11"/>
    <dgm:cxn modelId="{2A4BAD91-033A-4419-B298-08C3B4641FE5}" type="presParOf" srcId="{480972DC-DE8A-42B5-8AA2-3A699C263A45}" destId="{42AF7778-C99E-4E56-A919-E89E5E1992B3}" srcOrd="5" destOrd="0" presId="urn:microsoft.com/office/officeart/2005/8/layout/hProcess11"/>
    <dgm:cxn modelId="{E2E0AFE5-9144-41AF-BA50-1F428F7EE133}" type="presParOf" srcId="{480972DC-DE8A-42B5-8AA2-3A699C263A45}" destId="{0BBFDE8C-AFBD-4B66-8665-2333C8993000}" srcOrd="6" destOrd="0" presId="urn:microsoft.com/office/officeart/2005/8/layout/hProcess11"/>
    <dgm:cxn modelId="{621776AE-C5FB-4684-8277-2CB186B6EC26}" type="presParOf" srcId="{0BBFDE8C-AFBD-4B66-8665-2333C8993000}" destId="{DE918007-6036-46A3-9892-3CE4B1483F8F}" srcOrd="0" destOrd="0" presId="urn:microsoft.com/office/officeart/2005/8/layout/hProcess11"/>
    <dgm:cxn modelId="{80421987-ED6E-4409-B169-06BCF85FCA2A}" type="presParOf" srcId="{0BBFDE8C-AFBD-4B66-8665-2333C8993000}" destId="{22FD52D0-F803-458D-98EC-741EE0806119}" srcOrd="1" destOrd="0" presId="urn:microsoft.com/office/officeart/2005/8/layout/hProcess11"/>
    <dgm:cxn modelId="{19D637B0-A266-42A5-B787-C6443D8E5C8B}" type="presParOf" srcId="{0BBFDE8C-AFBD-4B66-8665-2333C8993000}" destId="{D4261EDD-AB34-4CB0-9C7D-69238C548989}" srcOrd="2" destOrd="0" presId="urn:microsoft.com/office/officeart/2005/8/layout/hProcess11"/>
    <dgm:cxn modelId="{4389B9C5-CE27-4EAB-9A92-2443FE6B48C0}" type="presParOf" srcId="{480972DC-DE8A-42B5-8AA2-3A699C263A45}" destId="{B494FC0F-AA41-45B3-B3EA-D37691428791}" srcOrd="7" destOrd="0" presId="urn:microsoft.com/office/officeart/2005/8/layout/hProcess11"/>
    <dgm:cxn modelId="{C37C3CD6-2CE6-4FFB-A7A1-79DC9F334D9A}" type="presParOf" srcId="{480972DC-DE8A-42B5-8AA2-3A699C263A45}" destId="{B5E78C4F-CE36-4C38-8C4E-A15773E754FA}" srcOrd="8" destOrd="0" presId="urn:microsoft.com/office/officeart/2005/8/layout/hProcess11"/>
    <dgm:cxn modelId="{04384052-15B8-460D-BAD4-E82E4CAC7B23}" type="presParOf" srcId="{B5E78C4F-CE36-4C38-8C4E-A15773E754FA}" destId="{AED420E1-2FB1-4B9C-A210-686D04A288B4}" srcOrd="0" destOrd="0" presId="urn:microsoft.com/office/officeart/2005/8/layout/hProcess11"/>
    <dgm:cxn modelId="{75D1751B-AB01-4147-B4C9-BD1353EA6841}" type="presParOf" srcId="{B5E78C4F-CE36-4C38-8C4E-A15773E754FA}" destId="{15AEDD8F-57E5-4666-985B-612C87855F73}" srcOrd="1" destOrd="0" presId="urn:microsoft.com/office/officeart/2005/8/layout/hProcess11"/>
    <dgm:cxn modelId="{E58DBBC3-8921-40A9-BC32-BF28843B247F}" type="presParOf" srcId="{B5E78C4F-CE36-4C38-8C4E-A15773E754FA}" destId="{5EF8696F-9D41-4179-B85B-40A4BCFCDD28}" srcOrd="2" destOrd="0" presId="urn:microsoft.com/office/officeart/2005/8/layout/hProcess11"/>
    <dgm:cxn modelId="{1C0F1B87-57EB-4466-87F6-7FA80A540EF0}" type="presParOf" srcId="{480972DC-DE8A-42B5-8AA2-3A699C263A45}" destId="{F47842F4-7897-48F1-99C3-E8F3F33040D2}" srcOrd="9" destOrd="0" presId="urn:microsoft.com/office/officeart/2005/8/layout/hProcess11"/>
    <dgm:cxn modelId="{B45A48CC-5488-4BB9-86B8-283BBC441C29}" type="presParOf" srcId="{480972DC-DE8A-42B5-8AA2-3A699C263A45}" destId="{E8A3F15D-21FF-43DA-9B33-178D62FE2922}" srcOrd="10" destOrd="0" presId="urn:microsoft.com/office/officeart/2005/8/layout/hProcess11"/>
    <dgm:cxn modelId="{017246E3-4AC9-400D-9D71-164A8C591A10}" type="presParOf" srcId="{E8A3F15D-21FF-43DA-9B33-178D62FE2922}" destId="{F5D532BB-856A-47B8-9BA1-0A53FE90032D}" srcOrd="0" destOrd="0" presId="urn:microsoft.com/office/officeart/2005/8/layout/hProcess11"/>
    <dgm:cxn modelId="{85A750FB-3D39-426C-91A0-EE872F70DC2D}" type="presParOf" srcId="{E8A3F15D-21FF-43DA-9B33-178D62FE2922}" destId="{051B1015-A327-435F-B115-6F0326F37CBC}" srcOrd="1" destOrd="0" presId="urn:microsoft.com/office/officeart/2005/8/layout/hProcess11"/>
    <dgm:cxn modelId="{22F1FC3C-79AC-40BA-8F0E-9E091018D268}" type="presParOf" srcId="{E8A3F15D-21FF-43DA-9B33-178D62FE2922}" destId="{49928D92-74B2-4BB8-A0B6-36F3431CEFCB}" srcOrd="2" destOrd="0" presId="urn:microsoft.com/office/officeart/2005/8/layout/hProcess11"/>
    <dgm:cxn modelId="{00BA5A9D-29A8-4C13-A101-3ADBDF268C23}" type="presParOf" srcId="{480972DC-DE8A-42B5-8AA2-3A699C263A45}" destId="{92CC0B5E-6C5C-4BB3-A6D2-307D22B7AF26}" srcOrd="11" destOrd="0" presId="urn:microsoft.com/office/officeart/2005/8/layout/hProcess11"/>
    <dgm:cxn modelId="{3DA830FD-16B7-4CE6-AC71-7D241C2C487F}" type="presParOf" srcId="{480972DC-DE8A-42B5-8AA2-3A699C263A45}" destId="{B36D81B2-D6FE-4F6C-9494-212C9B404C3D}" srcOrd="12" destOrd="0" presId="urn:microsoft.com/office/officeart/2005/8/layout/hProcess11"/>
    <dgm:cxn modelId="{496AA8E0-BD55-4179-9DE9-4F952FA886B6}" type="presParOf" srcId="{B36D81B2-D6FE-4F6C-9494-212C9B404C3D}" destId="{0B144262-AA30-4ADF-A01D-C631C9178525}" srcOrd="0" destOrd="0" presId="urn:microsoft.com/office/officeart/2005/8/layout/hProcess11"/>
    <dgm:cxn modelId="{3B2B8E6F-B9CC-4E70-9868-460A6B45D28B}" type="presParOf" srcId="{B36D81B2-D6FE-4F6C-9494-212C9B404C3D}" destId="{60BF5921-02B9-4A7F-93D3-2DC0B01BF9A6}" srcOrd="1" destOrd="0" presId="urn:microsoft.com/office/officeart/2005/8/layout/hProcess11"/>
    <dgm:cxn modelId="{2D43C916-BCD2-4314-AD84-2BA1CE1A8BCB}" type="presParOf" srcId="{B36D81B2-D6FE-4F6C-9494-212C9B404C3D}" destId="{067E7640-7898-4EC0-8FD9-F5235B3A328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81B8F-09BC-4B91-91AD-A111DDC6825F}" type="doc">
      <dgm:prSet loTypeId="urn:microsoft.com/office/officeart/2011/layout/CircleProcess" loCatId="process" qsTypeId="urn:microsoft.com/office/officeart/2005/8/quickstyle/simple1" qsCatId="simple" csTypeId="urn:microsoft.com/office/officeart/2005/8/colors/accent1_2" csCatId="accent1" phldr="1"/>
      <dgm:spPr/>
    </dgm:pt>
    <dgm:pt modelId="{AC584D27-8F45-4069-8599-0A93C73D551C}">
      <dgm:prSet phldrT="[Text]"/>
      <dgm:spPr/>
      <dgm:t>
        <a:bodyPr/>
        <a:lstStyle/>
        <a:p>
          <a:r>
            <a:rPr lang="en-US" dirty="0"/>
            <a:t>Logistic Regression</a:t>
          </a:r>
        </a:p>
      </dgm:t>
    </dgm:pt>
    <dgm:pt modelId="{20C43EF2-172F-4FE1-8574-B10B5310A1C1}" type="parTrans" cxnId="{B51DAD94-90B5-4EF1-B21B-24A7BD0F6A83}">
      <dgm:prSet/>
      <dgm:spPr/>
      <dgm:t>
        <a:bodyPr/>
        <a:lstStyle/>
        <a:p>
          <a:endParaRPr lang="en-US"/>
        </a:p>
      </dgm:t>
    </dgm:pt>
    <dgm:pt modelId="{BFD2D4B0-7718-439E-829F-40909BF51B6B}" type="sibTrans" cxnId="{B51DAD94-90B5-4EF1-B21B-24A7BD0F6A83}">
      <dgm:prSet/>
      <dgm:spPr/>
      <dgm:t>
        <a:bodyPr/>
        <a:lstStyle/>
        <a:p>
          <a:endParaRPr lang="en-US"/>
        </a:p>
      </dgm:t>
    </dgm:pt>
    <dgm:pt modelId="{CF4FA21A-2DF8-4270-B406-750577989A13}">
      <dgm:prSet phldrT="[Text]"/>
      <dgm:spPr/>
      <dgm:t>
        <a:bodyPr/>
        <a:lstStyle/>
        <a:p>
          <a:r>
            <a:rPr lang="en-US" dirty="0"/>
            <a:t>Decision Tree Classifier</a:t>
          </a:r>
        </a:p>
      </dgm:t>
    </dgm:pt>
    <dgm:pt modelId="{2CF7FFE7-31EA-4944-B5F0-2C99E8CC3A30}" type="parTrans" cxnId="{3C25D78D-EDF0-4261-9713-AD653CFEA015}">
      <dgm:prSet/>
      <dgm:spPr/>
      <dgm:t>
        <a:bodyPr/>
        <a:lstStyle/>
        <a:p>
          <a:endParaRPr lang="en-US"/>
        </a:p>
      </dgm:t>
    </dgm:pt>
    <dgm:pt modelId="{666346B5-144B-4AA5-BF27-EB171E1BFE29}" type="sibTrans" cxnId="{3C25D78D-EDF0-4261-9713-AD653CFEA015}">
      <dgm:prSet/>
      <dgm:spPr/>
      <dgm:t>
        <a:bodyPr/>
        <a:lstStyle/>
        <a:p>
          <a:endParaRPr lang="en-US"/>
        </a:p>
      </dgm:t>
    </dgm:pt>
    <dgm:pt modelId="{5706DEB7-B3DC-49A8-91E8-0331DAA6C2BD}">
      <dgm:prSet phldrT="[Text]"/>
      <dgm:spPr/>
      <dgm:t>
        <a:bodyPr/>
        <a:lstStyle/>
        <a:p>
          <a:r>
            <a:rPr lang="en-US" dirty="0"/>
            <a:t>K- Neighbors </a:t>
          </a:r>
        </a:p>
      </dgm:t>
    </dgm:pt>
    <dgm:pt modelId="{F4E4E911-83E3-4496-9BB5-297064C5199E}" type="parTrans" cxnId="{5FE5B846-6660-48E4-A5A8-2D9CF76EA2C9}">
      <dgm:prSet/>
      <dgm:spPr/>
      <dgm:t>
        <a:bodyPr/>
        <a:lstStyle/>
        <a:p>
          <a:endParaRPr lang="en-US"/>
        </a:p>
      </dgm:t>
    </dgm:pt>
    <dgm:pt modelId="{E814BEDF-687F-4CE8-A534-E3C30B33457A}" type="sibTrans" cxnId="{5FE5B846-6660-48E4-A5A8-2D9CF76EA2C9}">
      <dgm:prSet/>
      <dgm:spPr/>
      <dgm:t>
        <a:bodyPr/>
        <a:lstStyle/>
        <a:p>
          <a:endParaRPr lang="en-US"/>
        </a:p>
      </dgm:t>
    </dgm:pt>
    <dgm:pt modelId="{69DC7B7C-EDFA-481A-A19E-DC25FC7D50BC}">
      <dgm:prSet phldrT="[Text]"/>
      <dgm:spPr/>
      <dgm:t>
        <a:bodyPr/>
        <a:lstStyle/>
        <a:p>
          <a:r>
            <a:rPr lang="en-US" dirty="0"/>
            <a:t>Support Vector Machine</a:t>
          </a:r>
        </a:p>
      </dgm:t>
    </dgm:pt>
    <dgm:pt modelId="{DE96AEE3-0495-4AC4-9CD0-3B8090E74979}" type="parTrans" cxnId="{8F5DC746-C343-4E2C-A0C4-7315A52CE912}">
      <dgm:prSet/>
      <dgm:spPr/>
      <dgm:t>
        <a:bodyPr/>
        <a:lstStyle/>
        <a:p>
          <a:endParaRPr lang="en-US"/>
        </a:p>
      </dgm:t>
    </dgm:pt>
    <dgm:pt modelId="{CBEAB587-6C9F-4324-8651-B1933A36D4DD}" type="sibTrans" cxnId="{8F5DC746-C343-4E2C-A0C4-7315A52CE912}">
      <dgm:prSet/>
      <dgm:spPr/>
      <dgm:t>
        <a:bodyPr/>
        <a:lstStyle/>
        <a:p>
          <a:endParaRPr lang="en-US"/>
        </a:p>
      </dgm:t>
    </dgm:pt>
    <dgm:pt modelId="{C744C4E8-3411-466C-9F83-6CA7EE9207D2}">
      <dgm:prSet phldrT="[Text]"/>
      <dgm:spPr/>
      <dgm:t>
        <a:bodyPr/>
        <a:lstStyle/>
        <a:p>
          <a:r>
            <a:rPr lang="en-US" dirty="0"/>
            <a:t>Random Forrest Classifier</a:t>
          </a:r>
        </a:p>
      </dgm:t>
    </dgm:pt>
    <dgm:pt modelId="{DD60C713-E193-4EF8-A4B8-1DBD905853C4}" type="parTrans" cxnId="{ED31367A-E021-43B9-8D09-2CAAB43571B7}">
      <dgm:prSet/>
      <dgm:spPr/>
      <dgm:t>
        <a:bodyPr/>
        <a:lstStyle/>
        <a:p>
          <a:endParaRPr lang="en-US"/>
        </a:p>
      </dgm:t>
    </dgm:pt>
    <dgm:pt modelId="{C5131187-9FDC-4A88-925E-BA4C6A1CFAFC}" type="sibTrans" cxnId="{ED31367A-E021-43B9-8D09-2CAAB43571B7}">
      <dgm:prSet/>
      <dgm:spPr/>
      <dgm:t>
        <a:bodyPr/>
        <a:lstStyle/>
        <a:p>
          <a:endParaRPr lang="en-US"/>
        </a:p>
      </dgm:t>
    </dgm:pt>
    <dgm:pt modelId="{BFEAEE4B-299B-4376-BA55-6B8578C14242}" type="pres">
      <dgm:prSet presAssocID="{FDC81B8F-09BC-4B91-91AD-A111DDC6825F}" presName="Name0" presStyleCnt="0">
        <dgm:presLayoutVars>
          <dgm:chMax val="11"/>
          <dgm:chPref val="11"/>
          <dgm:dir/>
          <dgm:resizeHandles/>
        </dgm:presLayoutVars>
      </dgm:prSet>
      <dgm:spPr/>
    </dgm:pt>
    <dgm:pt modelId="{50D0F396-0D88-4F74-A0ED-0BC75F7AD017}" type="pres">
      <dgm:prSet presAssocID="{C744C4E8-3411-466C-9F83-6CA7EE9207D2}" presName="Accent5" presStyleCnt="0"/>
      <dgm:spPr/>
    </dgm:pt>
    <dgm:pt modelId="{C11D15F5-95A5-462B-B9C8-5276B75AFEDA}" type="pres">
      <dgm:prSet presAssocID="{C744C4E8-3411-466C-9F83-6CA7EE9207D2}" presName="Accent" presStyleLbl="node1" presStyleIdx="0" presStyleCnt="5"/>
      <dgm:spPr/>
    </dgm:pt>
    <dgm:pt modelId="{EF53C4F8-BB11-4B38-A903-B854556E2CF5}" type="pres">
      <dgm:prSet presAssocID="{C744C4E8-3411-466C-9F83-6CA7EE9207D2}" presName="ParentBackground5" presStyleCnt="0"/>
      <dgm:spPr/>
    </dgm:pt>
    <dgm:pt modelId="{37E19CEC-2DE4-48C0-9C44-BB30A343A454}" type="pres">
      <dgm:prSet presAssocID="{C744C4E8-3411-466C-9F83-6CA7EE9207D2}" presName="ParentBackground" presStyleLbl="fgAcc1" presStyleIdx="0" presStyleCnt="5"/>
      <dgm:spPr/>
    </dgm:pt>
    <dgm:pt modelId="{8F45E0AA-6C19-411B-91C4-153F36BD79F8}" type="pres">
      <dgm:prSet presAssocID="{C744C4E8-3411-466C-9F83-6CA7EE9207D2}" presName="Parent5" presStyleLbl="revTx" presStyleIdx="0" presStyleCnt="0">
        <dgm:presLayoutVars>
          <dgm:chMax val="1"/>
          <dgm:chPref val="1"/>
          <dgm:bulletEnabled val="1"/>
        </dgm:presLayoutVars>
      </dgm:prSet>
      <dgm:spPr/>
    </dgm:pt>
    <dgm:pt modelId="{1F09176F-BA64-4BF4-A33D-111A4EAD4D85}" type="pres">
      <dgm:prSet presAssocID="{69DC7B7C-EDFA-481A-A19E-DC25FC7D50BC}" presName="Accent4" presStyleCnt="0"/>
      <dgm:spPr/>
    </dgm:pt>
    <dgm:pt modelId="{721584DB-4855-4A63-B72F-6684A678FA61}" type="pres">
      <dgm:prSet presAssocID="{69DC7B7C-EDFA-481A-A19E-DC25FC7D50BC}" presName="Accent" presStyleLbl="node1" presStyleIdx="1" presStyleCnt="5"/>
      <dgm:spPr/>
    </dgm:pt>
    <dgm:pt modelId="{AB1A1183-F488-4267-9E39-757C507A6475}" type="pres">
      <dgm:prSet presAssocID="{69DC7B7C-EDFA-481A-A19E-DC25FC7D50BC}" presName="ParentBackground4" presStyleCnt="0"/>
      <dgm:spPr/>
    </dgm:pt>
    <dgm:pt modelId="{738138EA-036A-401A-AB2F-E0D0A9908E25}" type="pres">
      <dgm:prSet presAssocID="{69DC7B7C-EDFA-481A-A19E-DC25FC7D50BC}" presName="ParentBackground" presStyleLbl="fgAcc1" presStyleIdx="1" presStyleCnt="5"/>
      <dgm:spPr/>
    </dgm:pt>
    <dgm:pt modelId="{6F22CD69-C8A4-4F7D-8430-9DDC851F12B5}" type="pres">
      <dgm:prSet presAssocID="{69DC7B7C-EDFA-481A-A19E-DC25FC7D50BC}" presName="Parent4" presStyleLbl="revTx" presStyleIdx="0" presStyleCnt="0">
        <dgm:presLayoutVars>
          <dgm:chMax val="1"/>
          <dgm:chPref val="1"/>
          <dgm:bulletEnabled val="1"/>
        </dgm:presLayoutVars>
      </dgm:prSet>
      <dgm:spPr/>
    </dgm:pt>
    <dgm:pt modelId="{258C6BD7-42E6-4B36-AEEC-8C9463E165BB}" type="pres">
      <dgm:prSet presAssocID="{5706DEB7-B3DC-49A8-91E8-0331DAA6C2BD}" presName="Accent3" presStyleCnt="0"/>
      <dgm:spPr/>
    </dgm:pt>
    <dgm:pt modelId="{13CFF086-A480-4BDE-962E-781C7926C0B6}" type="pres">
      <dgm:prSet presAssocID="{5706DEB7-B3DC-49A8-91E8-0331DAA6C2BD}" presName="Accent" presStyleLbl="node1" presStyleIdx="2" presStyleCnt="5"/>
      <dgm:spPr/>
    </dgm:pt>
    <dgm:pt modelId="{5C7A2D8D-5608-4FC6-9E74-107CEBFF357D}" type="pres">
      <dgm:prSet presAssocID="{5706DEB7-B3DC-49A8-91E8-0331DAA6C2BD}" presName="ParentBackground3" presStyleCnt="0"/>
      <dgm:spPr/>
    </dgm:pt>
    <dgm:pt modelId="{36708226-1DB2-4C6F-88F5-790194E20C5A}" type="pres">
      <dgm:prSet presAssocID="{5706DEB7-B3DC-49A8-91E8-0331DAA6C2BD}" presName="ParentBackground" presStyleLbl="fgAcc1" presStyleIdx="2" presStyleCnt="5"/>
      <dgm:spPr/>
    </dgm:pt>
    <dgm:pt modelId="{050B4E58-551F-4EDB-9C48-0527EC78B4CD}" type="pres">
      <dgm:prSet presAssocID="{5706DEB7-B3DC-49A8-91E8-0331DAA6C2BD}" presName="Parent3" presStyleLbl="revTx" presStyleIdx="0" presStyleCnt="0">
        <dgm:presLayoutVars>
          <dgm:chMax val="1"/>
          <dgm:chPref val="1"/>
          <dgm:bulletEnabled val="1"/>
        </dgm:presLayoutVars>
      </dgm:prSet>
      <dgm:spPr/>
    </dgm:pt>
    <dgm:pt modelId="{95F7A639-E61B-4DC2-A2A7-65218361AA9D}" type="pres">
      <dgm:prSet presAssocID="{CF4FA21A-2DF8-4270-B406-750577989A13}" presName="Accent2" presStyleCnt="0"/>
      <dgm:spPr/>
    </dgm:pt>
    <dgm:pt modelId="{DD031362-AA49-406D-8E88-A92E14FB1C4E}" type="pres">
      <dgm:prSet presAssocID="{CF4FA21A-2DF8-4270-B406-750577989A13}" presName="Accent" presStyleLbl="node1" presStyleIdx="3" presStyleCnt="5"/>
      <dgm:spPr/>
    </dgm:pt>
    <dgm:pt modelId="{68B5D39A-EBC9-4243-9B6E-E6B864A705B0}" type="pres">
      <dgm:prSet presAssocID="{CF4FA21A-2DF8-4270-B406-750577989A13}" presName="ParentBackground2" presStyleCnt="0"/>
      <dgm:spPr/>
    </dgm:pt>
    <dgm:pt modelId="{DBD611FC-4319-413D-BFAC-7219033ECB26}" type="pres">
      <dgm:prSet presAssocID="{CF4FA21A-2DF8-4270-B406-750577989A13}" presName="ParentBackground" presStyleLbl="fgAcc1" presStyleIdx="3" presStyleCnt="5"/>
      <dgm:spPr/>
    </dgm:pt>
    <dgm:pt modelId="{2EAEC787-813C-44D5-AC3D-0037A7B35BCE}" type="pres">
      <dgm:prSet presAssocID="{CF4FA21A-2DF8-4270-B406-750577989A13}" presName="Parent2" presStyleLbl="revTx" presStyleIdx="0" presStyleCnt="0">
        <dgm:presLayoutVars>
          <dgm:chMax val="1"/>
          <dgm:chPref val="1"/>
          <dgm:bulletEnabled val="1"/>
        </dgm:presLayoutVars>
      </dgm:prSet>
      <dgm:spPr/>
    </dgm:pt>
    <dgm:pt modelId="{B66CB328-63A1-4F19-9DE1-5E4BF0CBE055}" type="pres">
      <dgm:prSet presAssocID="{AC584D27-8F45-4069-8599-0A93C73D551C}" presName="Accent1" presStyleCnt="0"/>
      <dgm:spPr/>
    </dgm:pt>
    <dgm:pt modelId="{86F1F6FC-B117-4B04-AFA8-2528041FEBE6}" type="pres">
      <dgm:prSet presAssocID="{AC584D27-8F45-4069-8599-0A93C73D551C}" presName="Accent" presStyleLbl="node1" presStyleIdx="4" presStyleCnt="5"/>
      <dgm:spPr/>
    </dgm:pt>
    <dgm:pt modelId="{9E00BB7C-62B1-40A2-B234-C7C2258A9D38}" type="pres">
      <dgm:prSet presAssocID="{AC584D27-8F45-4069-8599-0A93C73D551C}" presName="ParentBackground1" presStyleCnt="0"/>
      <dgm:spPr/>
    </dgm:pt>
    <dgm:pt modelId="{925C11E9-B6A9-4883-A1CA-B6864A2EA70B}" type="pres">
      <dgm:prSet presAssocID="{AC584D27-8F45-4069-8599-0A93C73D551C}" presName="ParentBackground" presStyleLbl="fgAcc1" presStyleIdx="4" presStyleCnt="5"/>
      <dgm:spPr/>
    </dgm:pt>
    <dgm:pt modelId="{C8FBC8A4-447A-4221-80A5-3B9DEFA3A74B}" type="pres">
      <dgm:prSet presAssocID="{AC584D27-8F45-4069-8599-0A93C73D551C}" presName="Parent1" presStyleLbl="revTx" presStyleIdx="0" presStyleCnt="0">
        <dgm:presLayoutVars>
          <dgm:chMax val="1"/>
          <dgm:chPref val="1"/>
          <dgm:bulletEnabled val="1"/>
        </dgm:presLayoutVars>
      </dgm:prSet>
      <dgm:spPr/>
    </dgm:pt>
  </dgm:ptLst>
  <dgm:cxnLst>
    <dgm:cxn modelId="{C575430C-7F6B-46FE-A900-8D5D59C9803C}" type="presOf" srcId="{AC584D27-8F45-4069-8599-0A93C73D551C}" destId="{925C11E9-B6A9-4883-A1CA-B6864A2EA70B}" srcOrd="0" destOrd="0" presId="urn:microsoft.com/office/officeart/2011/layout/CircleProcess"/>
    <dgm:cxn modelId="{62F16514-19D7-4CB2-98EB-545C2BEEFBF7}" type="presOf" srcId="{CF4FA21A-2DF8-4270-B406-750577989A13}" destId="{DBD611FC-4319-413D-BFAC-7219033ECB26}" srcOrd="0" destOrd="0" presId="urn:microsoft.com/office/officeart/2011/layout/CircleProcess"/>
    <dgm:cxn modelId="{47E8F720-4523-4A0A-80E1-93D64550E97B}" type="presOf" srcId="{FDC81B8F-09BC-4B91-91AD-A111DDC6825F}" destId="{BFEAEE4B-299B-4376-BA55-6B8578C14242}" srcOrd="0" destOrd="0" presId="urn:microsoft.com/office/officeart/2011/layout/CircleProcess"/>
    <dgm:cxn modelId="{59568B34-71E1-47BF-B987-C5345B65F212}" type="presOf" srcId="{5706DEB7-B3DC-49A8-91E8-0331DAA6C2BD}" destId="{36708226-1DB2-4C6F-88F5-790194E20C5A}" srcOrd="0" destOrd="0" presId="urn:microsoft.com/office/officeart/2011/layout/CircleProcess"/>
    <dgm:cxn modelId="{B209AC63-0F13-4BCD-897A-F09EB926DE7E}" type="presOf" srcId="{5706DEB7-B3DC-49A8-91E8-0331DAA6C2BD}" destId="{050B4E58-551F-4EDB-9C48-0527EC78B4CD}" srcOrd="1" destOrd="0" presId="urn:microsoft.com/office/officeart/2011/layout/CircleProcess"/>
    <dgm:cxn modelId="{5FE5B846-6660-48E4-A5A8-2D9CF76EA2C9}" srcId="{FDC81B8F-09BC-4B91-91AD-A111DDC6825F}" destId="{5706DEB7-B3DC-49A8-91E8-0331DAA6C2BD}" srcOrd="2" destOrd="0" parTransId="{F4E4E911-83E3-4496-9BB5-297064C5199E}" sibTransId="{E814BEDF-687F-4CE8-A534-E3C30B33457A}"/>
    <dgm:cxn modelId="{8F5DC746-C343-4E2C-A0C4-7315A52CE912}" srcId="{FDC81B8F-09BC-4B91-91AD-A111DDC6825F}" destId="{69DC7B7C-EDFA-481A-A19E-DC25FC7D50BC}" srcOrd="3" destOrd="0" parTransId="{DE96AEE3-0495-4AC4-9CD0-3B8090E74979}" sibTransId="{CBEAB587-6C9F-4324-8651-B1933A36D4DD}"/>
    <dgm:cxn modelId="{32D25B52-25A8-4BE9-AC5A-94254C4E3856}" type="presOf" srcId="{AC584D27-8F45-4069-8599-0A93C73D551C}" destId="{C8FBC8A4-447A-4221-80A5-3B9DEFA3A74B}" srcOrd="1" destOrd="0" presId="urn:microsoft.com/office/officeart/2011/layout/CircleProcess"/>
    <dgm:cxn modelId="{811E6356-D1FD-43C1-A77E-B9D9D9175AB6}" type="presOf" srcId="{69DC7B7C-EDFA-481A-A19E-DC25FC7D50BC}" destId="{6F22CD69-C8A4-4F7D-8430-9DDC851F12B5}" srcOrd="1" destOrd="0" presId="urn:microsoft.com/office/officeart/2011/layout/CircleProcess"/>
    <dgm:cxn modelId="{ED31367A-E021-43B9-8D09-2CAAB43571B7}" srcId="{FDC81B8F-09BC-4B91-91AD-A111DDC6825F}" destId="{C744C4E8-3411-466C-9F83-6CA7EE9207D2}" srcOrd="4" destOrd="0" parTransId="{DD60C713-E193-4EF8-A4B8-1DBD905853C4}" sibTransId="{C5131187-9FDC-4A88-925E-BA4C6A1CFAFC}"/>
    <dgm:cxn modelId="{F704BD7A-DD1B-410A-9C05-05A9F81DA649}" type="presOf" srcId="{69DC7B7C-EDFA-481A-A19E-DC25FC7D50BC}" destId="{738138EA-036A-401A-AB2F-E0D0A9908E25}" srcOrd="0" destOrd="0" presId="urn:microsoft.com/office/officeart/2011/layout/CircleProcess"/>
    <dgm:cxn modelId="{3C25D78D-EDF0-4261-9713-AD653CFEA015}" srcId="{FDC81B8F-09BC-4B91-91AD-A111DDC6825F}" destId="{CF4FA21A-2DF8-4270-B406-750577989A13}" srcOrd="1" destOrd="0" parTransId="{2CF7FFE7-31EA-4944-B5F0-2C99E8CC3A30}" sibTransId="{666346B5-144B-4AA5-BF27-EB171E1BFE29}"/>
    <dgm:cxn modelId="{B51DAD94-90B5-4EF1-B21B-24A7BD0F6A83}" srcId="{FDC81B8F-09BC-4B91-91AD-A111DDC6825F}" destId="{AC584D27-8F45-4069-8599-0A93C73D551C}" srcOrd="0" destOrd="0" parTransId="{20C43EF2-172F-4FE1-8574-B10B5310A1C1}" sibTransId="{BFD2D4B0-7718-439E-829F-40909BF51B6B}"/>
    <dgm:cxn modelId="{71D80BBE-504F-4097-B399-D9F9758E4691}" type="presOf" srcId="{C744C4E8-3411-466C-9F83-6CA7EE9207D2}" destId="{8F45E0AA-6C19-411B-91C4-153F36BD79F8}" srcOrd="1" destOrd="0" presId="urn:microsoft.com/office/officeart/2011/layout/CircleProcess"/>
    <dgm:cxn modelId="{CA0A80D8-BE1C-4E85-9632-BE13437EEFAB}" type="presOf" srcId="{C744C4E8-3411-466C-9F83-6CA7EE9207D2}" destId="{37E19CEC-2DE4-48C0-9C44-BB30A343A454}" srcOrd="0" destOrd="0" presId="urn:microsoft.com/office/officeart/2011/layout/CircleProcess"/>
    <dgm:cxn modelId="{698757DB-5CE7-48E3-8E7B-DF26A0E646C9}" type="presOf" srcId="{CF4FA21A-2DF8-4270-B406-750577989A13}" destId="{2EAEC787-813C-44D5-AC3D-0037A7B35BCE}" srcOrd="1" destOrd="0" presId="urn:microsoft.com/office/officeart/2011/layout/CircleProcess"/>
    <dgm:cxn modelId="{BD49F998-66C2-47F0-B350-BC95EA6265C4}" type="presParOf" srcId="{BFEAEE4B-299B-4376-BA55-6B8578C14242}" destId="{50D0F396-0D88-4F74-A0ED-0BC75F7AD017}" srcOrd="0" destOrd="0" presId="urn:microsoft.com/office/officeart/2011/layout/CircleProcess"/>
    <dgm:cxn modelId="{C29935CA-102D-4D4F-BEF4-321A764EF4C3}" type="presParOf" srcId="{50D0F396-0D88-4F74-A0ED-0BC75F7AD017}" destId="{C11D15F5-95A5-462B-B9C8-5276B75AFEDA}" srcOrd="0" destOrd="0" presId="urn:microsoft.com/office/officeart/2011/layout/CircleProcess"/>
    <dgm:cxn modelId="{42757445-A07A-4F76-9663-7CE2DD131244}" type="presParOf" srcId="{BFEAEE4B-299B-4376-BA55-6B8578C14242}" destId="{EF53C4F8-BB11-4B38-A903-B854556E2CF5}" srcOrd="1" destOrd="0" presId="urn:microsoft.com/office/officeart/2011/layout/CircleProcess"/>
    <dgm:cxn modelId="{AC0C7AA6-0ADF-42CD-98F5-E0E8658DC6CB}" type="presParOf" srcId="{EF53C4F8-BB11-4B38-A903-B854556E2CF5}" destId="{37E19CEC-2DE4-48C0-9C44-BB30A343A454}" srcOrd="0" destOrd="0" presId="urn:microsoft.com/office/officeart/2011/layout/CircleProcess"/>
    <dgm:cxn modelId="{EE1593B5-ABCA-40F7-992F-19A14F94F16D}" type="presParOf" srcId="{BFEAEE4B-299B-4376-BA55-6B8578C14242}" destId="{8F45E0AA-6C19-411B-91C4-153F36BD79F8}" srcOrd="2" destOrd="0" presId="urn:microsoft.com/office/officeart/2011/layout/CircleProcess"/>
    <dgm:cxn modelId="{5BF80077-D533-4FD5-A9D4-2CC3DAB5250E}" type="presParOf" srcId="{BFEAEE4B-299B-4376-BA55-6B8578C14242}" destId="{1F09176F-BA64-4BF4-A33D-111A4EAD4D85}" srcOrd="3" destOrd="0" presId="urn:microsoft.com/office/officeart/2011/layout/CircleProcess"/>
    <dgm:cxn modelId="{305881BB-C365-4BBF-9078-7D0E88D989A1}" type="presParOf" srcId="{1F09176F-BA64-4BF4-A33D-111A4EAD4D85}" destId="{721584DB-4855-4A63-B72F-6684A678FA61}" srcOrd="0" destOrd="0" presId="urn:microsoft.com/office/officeart/2011/layout/CircleProcess"/>
    <dgm:cxn modelId="{FEE5163A-0950-469B-8C21-3BBBFBB1CE7F}" type="presParOf" srcId="{BFEAEE4B-299B-4376-BA55-6B8578C14242}" destId="{AB1A1183-F488-4267-9E39-757C507A6475}" srcOrd="4" destOrd="0" presId="urn:microsoft.com/office/officeart/2011/layout/CircleProcess"/>
    <dgm:cxn modelId="{8F04C41D-AC58-49B6-A7E0-9C0CC6DE3000}" type="presParOf" srcId="{AB1A1183-F488-4267-9E39-757C507A6475}" destId="{738138EA-036A-401A-AB2F-E0D0A9908E25}" srcOrd="0" destOrd="0" presId="urn:microsoft.com/office/officeart/2011/layout/CircleProcess"/>
    <dgm:cxn modelId="{39D02183-ACE0-4AA6-8934-4330DCABBA4A}" type="presParOf" srcId="{BFEAEE4B-299B-4376-BA55-6B8578C14242}" destId="{6F22CD69-C8A4-4F7D-8430-9DDC851F12B5}" srcOrd="5" destOrd="0" presId="urn:microsoft.com/office/officeart/2011/layout/CircleProcess"/>
    <dgm:cxn modelId="{1D1C5EF8-3DC5-43B7-B6AD-27B8CE144E41}" type="presParOf" srcId="{BFEAEE4B-299B-4376-BA55-6B8578C14242}" destId="{258C6BD7-42E6-4B36-AEEC-8C9463E165BB}" srcOrd="6" destOrd="0" presId="urn:microsoft.com/office/officeart/2011/layout/CircleProcess"/>
    <dgm:cxn modelId="{22F34F1B-4F5D-4A18-A614-81DAD245CB26}" type="presParOf" srcId="{258C6BD7-42E6-4B36-AEEC-8C9463E165BB}" destId="{13CFF086-A480-4BDE-962E-781C7926C0B6}" srcOrd="0" destOrd="0" presId="urn:microsoft.com/office/officeart/2011/layout/CircleProcess"/>
    <dgm:cxn modelId="{79696E62-075A-4BCD-8D55-44522B7C9C43}" type="presParOf" srcId="{BFEAEE4B-299B-4376-BA55-6B8578C14242}" destId="{5C7A2D8D-5608-4FC6-9E74-107CEBFF357D}" srcOrd="7" destOrd="0" presId="urn:microsoft.com/office/officeart/2011/layout/CircleProcess"/>
    <dgm:cxn modelId="{65E25A0C-563A-452F-BE6B-AABA1EF74EB6}" type="presParOf" srcId="{5C7A2D8D-5608-4FC6-9E74-107CEBFF357D}" destId="{36708226-1DB2-4C6F-88F5-790194E20C5A}" srcOrd="0" destOrd="0" presId="urn:microsoft.com/office/officeart/2011/layout/CircleProcess"/>
    <dgm:cxn modelId="{3DFA6C4C-6712-4C57-B49C-B8CCE88A2CFF}" type="presParOf" srcId="{BFEAEE4B-299B-4376-BA55-6B8578C14242}" destId="{050B4E58-551F-4EDB-9C48-0527EC78B4CD}" srcOrd="8" destOrd="0" presId="urn:microsoft.com/office/officeart/2011/layout/CircleProcess"/>
    <dgm:cxn modelId="{9DB493D8-42AA-44AF-A485-7BA186713662}" type="presParOf" srcId="{BFEAEE4B-299B-4376-BA55-6B8578C14242}" destId="{95F7A639-E61B-4DC2-A2A7-65218361AA9D}" srcOrd="9" destOrd="0" presId="urn:microsoft.com/office/officeart/2011/layout/CircleProcess"/>
    <dgm:cxn modelId="{6F47B768-B9A6-40E5-8CEC-F2D292484C7C}" type="presParOf" srcId="{95F7A639-E61B-4DC2-A2A7-65218361AA9D}" destId="{DD031362-AA49-406D-8E88-A92E14FB1C4E}" srcOrd="0" destOrd="0" presId="urn:microsoft.com/office/officeart/2011/layout/CircleProcess"/>
    <dgm:cxn modelId="{5F1504C0-BFF0-433E-89AE-7B667A78159F}" type="presParOf" srcId="{BFEAEE4B-299B-4376-BA55-6B8578C14242}" destId="{68B5D39A-EBC9-4243-9B6E-E6B864A705B0}" srcOrd="10" destOrd="0" presId="urn:microsoft.com/office/officeart/2011/layout/CircleProcess"/>
    <dgm:cxn modelId="{F3709561-C6A5-4BBF-853F-A5FF4F90ABFA}" type="presParOf" srcId="{68B5D39A-EBC9-4243-9B6E-E6B864A705B0}" destId="{DBD611FC-4319-413D-BFAC-7219033ECB26}" srcOrd="0" destOrd="0" presId="urn:microsoft.com/office/officeart/2011/layout/CircleProcess"/>
    <dgm:cxn modelId="{4FCDB0F9-3011-41F9-8C1A-3E907BF68849}" type="presParOf" srcId="{BFEAEE4B-299B-4376-BA55-6B8578C14242}" destId="{2EAEC787-813C-44D5-AC3D-0037A7B35BCE}" srcOrd="11" destOrd="0" presId="urn:microsoft.com/office/officeart/2011/layout/CircleProcess"/>
    <dgm:cxn modelId="{344E85E7-72AE-422A-AC21-6C64E4513672}" type="presParOf" srcId="{BFEAEE4B-299B-4376-BA55-6B8578C14242}" destId="{B66CB328-63A1-4F19-9DE1-5E4BF0CBE055}" srcOrd="12" destOrd="0" presId="urn:microsoft.com/office/officeart/2011/layout/CircleProcess"/>
    <dgm:cxn modelId="{4177FCFE-EDBE-44FF-AD8F-6EC55E9A37DF}" type="presParOf" srcId="{B66CB328-63A1-4F19-9DE1-5E4BF0CBE055}" destId="{86F1F6FC-B117-4B04-AFA8-2528041FEBE6}" srcOrd="0" destOrd="0" presId="urn:microsoft.com/office/officeart/2011/layout/CircleProcess"/>
    <dgm:cxn modelId="{8A0F167E-CECB-4701-898C-DC355175B3A7}" type="presParOf" srcId="{BFEAEE4B-299B-4376-BA55-6B8578C14242}" destId="{9E00BB7C-62B1-40A2-B234-C7C2258A9D38}" srcOrd="13" destOrd="0" presId="urn:microsoft.com/office/officeart/2011/layout/CircleProcess"/>
    <dgm:cxn modelId="{A6817869-FB6A-4296-A5DD-FDF0B0799551}" type="presParOf" srcId="{9E00BB7C-62B1-40A2-B234-C7C2258A9D38}" destId="{925C11E9-B6A9-4883-A1CA-B6864A2EA70B}" srcOrd="0" destOrd="0" presId="urn:microsoft.com/office/officeart/2011/layout/CircleProcess"/>
    <dgm:cxn modelId="{4FB6127D-69F0-44D4-9248-A0CFF8CBA8F8}" type="presParOf" srcId="{BFEAEE4B-299B-4376-BA55-6B8578C14242}" destId="{C8FBC8A4-447A-4221-80A5-3B9DEFA3A74B}"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44F89-0F92-4BDA-8E58-2C37832E8911}">
      <dsp:nvSpPr>
        <dsp:cNvPr id="0" name=""/>
        <dsp:cNvSpPr/>
      </dsp:nvSpPr>
      <dsp:spPr>
        <a:xfrm>
          <a:off x="0" y="1305877"/>
          <a:ext cx="10571073" cy="174117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1E234-4B26-46A3-B692-8E290241753B}">
      <dsp:nvSpPr>
        <dsp:cNvPr id="0" name=""/>
        <dsp:cNvSpPr/>
      </dsp:nvSpPr>
      <dsp:spPr>
        <a:xfrm>
          <a:off x="812" y="0"/>
          <a:ext cx="1303060" cy="174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dirty="0"/>
            <a:t>Fetching Dataset</a:t>
          </a:r>
        </a:p>
      </dsp:txBody>
      <dsp:txXfrm>
        <a:off x="812" y="0"/>
        <a:ext cx="1303060" cy="1741170"/>
      </dsp:txXfrm>
    </dsp:sp>
    <dsp:sp modelId="{4EA2885A-3D62-4156-98D5-7C4DAF987F8D}">
      <dsp:nvSpPr>
        <dsp:cNvPr id="0" name=""/>
        <dsp:cNvSpPr/>
      </dsp:nvSpPr>
      <dsp:spPr>
        <a:xfrm>
          <a:off x="434696" y="1958816"/>
          <a:ext cx="435292" cy="4352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0A4560-0951-4B98-8921-BA28C898CB9B}">
      <dsp:nvSpPr>
        <dsp:cNvPr id="0" name=""/>
        <dsp:cNvSpPr/>
      </dsp:nvSpPr>
      <dsp:spPr>
        <a:xfrm>
          <a:off x="1369026" y="2611755"/>
          <a:ext cx="1303060" cy="174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dirty="0"/>
            <a:t>Pre-Processing</a:t>
          </a:r>
        </a:p>
      </dsp:txBody>
      <dsp:txXfrm>
        <a:off x="1369026" y="2611755"/>
        <a:ext cx="1303060" cy="1741170"/>
      </dsp:txXfrm>
    </dsp:sp>
    <dsp:sp modelId="{63D55800-A839-4F58-B1B6-47C8A4E58CA2}">
      <dsp:nvSpPr>
        <dsp:cNvPr id="0" name=""/>
        <dsp:cNvSpPr/>
      </dsp:nvSpPr>
      <dsp:spPr>
        <a:xfrm>
          <a:off x="1802910" y="1958816"/>
          <a:ext cx="435292" cy="4352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D90918-2BAA-423B-B7D7-AA863CEC6DBA}">
      <dsp:nvSpPr>
        <dsp:cNvPr id="0" name=""/>
        <dsp:cNvSpPr/>
      </dsp:nvSpPr>
      <dsp:spPr>
        <a:xfrm>
          <a:off x="2737239" y="0"/>
          <a:ext cx="1303060" cy="174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dirty="0"/>
            <a:t>Statistical Analysis</a:t>
          </a:r>
        </a:p>
      </dsp:txBody>
      <dsp:txXfrm>
        <a:off x="2737239" y="0"/>
        <a:ext cx="1303060" cy="1741170"/>
      </dsp:txXfrm>
    </dsp:sp>
    <dsp:sp modelId="{54048EE0-E5D3-4ED8-B05D-96053FF05511}">
      <dsp:nvSpPr>
        <dsp:cNvPr id="0" name=""/>
        <dsp:cNvSpPr/>
      </dsp:nvSpPr>
      <dsp:spPr>
        <a:xfrm>
          <a:off x="3171123" y="1958816"/>
          <a:ext cx="435292" cy="4352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918007-6036-46A3-9892-3CE4B1483F8F}">
      <dsp:nvSpPr>
        <dsp:cNvPr id="0" name=""/>
        <dsp:cNvSpPr/>
      </dsp:nvSpPr>
      <dsp:spPr>
        <a:xfrm>
          <a:off x="4105452" y="2611755"/>
          <a:ext cx="1303060" cy="174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dirty="0"/>
            <a:t>Statistical Tests</a:t>
          </a:r>
        </a:p>
      </dsp:txBody>
      <dsp:txXfrm>
        <a:off x="4105452" y="2611755"/>
        <a:ext cx="1303060" cy="1741170"/>
      </dsp:txXfrm>
    </dsp:sp>
    <dsp:sp modelId="{22FD52D0-F803-458D-98EC-741EE0806119}">
      <dsp:nvSpPr>
        <dsp:cNvPr id="0" name=""/>
        <dsp:cNvSpPr/>
      </dsp:nvSpPr>
      <dsp:spPr>
        <a:xfrm>
          <a:off x="4539336" y="1958816"/>
          <a:ext cx="435292" cy="4352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420E1-2FB1-4B9C-A210-686D04A288B4}">
      <dsp:nvSpPr>
        <dsp:cNvPr id="0" name=""/>
        <dsp:cNvSpPr/>
      </dsp:nvSpPr>
      <dsp:spPr>
        <a:xfrm>
          <a:off x="5473665" y="0"/>
          <a:ext cx="1303060" cy="174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dirty="0"/>
            <a:t>Visualizations</a:t>
          </a:r>
        </a:p>
      </dsp:txBody>
      <dsp:txXfrm>
        <a:off x="5473665" y="0"/>
        <a:ext cx="1303060" cy="1741170"/>
      </dsp:txXfrm>
    </dsp:sp>
    <dsp:sp modelId="{15AEDD8F-57E5-4666-985B-612C87855F73}">
      <dsp:nvSpPr>
        <dsp:cNvPr id="0" name=""/>
        <dsp:cNvSpPr/>
      </dsp:nvSpPr>
      <dsp:spPr>
        <a:xfrm>
          <a:off x="5907549" y="1958816"/>
          <a:ext cx="435292" cy="4352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D532BB-856A-47B8-9BA1-0A53FE90032D}">
      <dsp:nvSpPr>
        <dsp:cNvPr id="0" name=""/>
        <dsp:cNvSpPr/>
      </dsp:nvSpPr>
      <dsp:spPr>
        <a:xfrm>
          <a:off x="6841879" y="2611755"/>
          <a:ext cx="1303060" cy="174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dirty="0"/>
            <a:t>Machine Learning</a:t>
          </a:r>
        </a:p>
      </dsp:txBody>
      <dsp:txXfrm>
        <a:off x="6841879" y="2611755"/>
        <a:ext cx="1303060" cy="1741170"/>
      </dsp:txXfrm>
    </dsp:sp>
    <dsp:sp modelId="{051B1015-A327-435F-B115-6F0326F37CBC}">
      <dsp:nvSpPr>
        <dsp:cNvPr id="0" name=""/>
        <dsp:cNvSpPr/>
      </dsp:nvSpPr>
      <dsp:spPr>
        <a:xfrm>
          <a:off x="7275763" y="1958816"/>
          <a:ext cx="435292" cy="4352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144262-AA30-4ADF-A01D-C631C9178525}">
      <dsp:nvSpPr>
        <dsp:cNvPr id="0" name=""/>
        <dsp:cNvSpPr/>
      </dsp:nvSpPr>
      <dsp:spPr>
        <a:xfrm>
          <a:off x="8210092" y="0"/>
          <a:ext cx="1303060" cy="174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dirty="0"/>
            <a:t>Text Analysis</a:t>
          </a:r>
        </a:p>
      </dsp:txBody>
      <dsp:txXfrm>
        <a:off x="8210092" y="0"/>
        <a:ext cx="1303060" cy="1741170"/>
      </dsp:txXfrm>
    </dsp:sp>
    <dsp:sp modelId="{60BF5921-02B9-4A7F-93D3-2DC0B01BF9A6}">
      <dsp:nvSpPr>
        <dsp:cNvPr id="0" name=""/>
        <dsp:cNvSpPr/>
      </dsp:nvSpPr>
      <dsp:spPr>
        <a:xfrm>
          <a:off x="8643976" y="1958816"/>
          <a:ext cx="435292" cy="4352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D15F5-95A5-462B-B9C8-5276B75AFEDA}">
      <dsp:nvSpPr>
        <dsp:cNvPr id="0" name=""/>
        <dsp:cNvSpPr/>
      </dsp:nvSpPr>
      <dsp:spPr>
        <a:xfrm>
          <a:off x="6245512" y="643903"/>
          <a:ext cx="1424078" cy="14243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E19CEC-2DE4-48C0-9C44-BB30A343A454}">
      <dsp:nvSpPr>
        <dsp:cNvPr id="0" name=""/>
        <dsp:cNvSpPr/>
      </dsp:nvSpPr>
      <dsp:spPr>
        <a:xfrm>
          <a:off x="6292502" y="691389"/>
          <a:ext cx="1329341" cy="132934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Random Forrest Classifier</a:t>
          </a:r>
        </a:p>
      </dsp:txBody>
      <dsp:txXfrm>
        <a:off x="6482732" y="881330"/>
        <a:ext cx="949638" cy="949457"/>
      </dsp:txXfrm>
    </dsp:sp>
    <dsp:sp modelId="{721584DB-4855-4A63-B72F-6684A678FA61}">
      <dsp:nvSpPr>
        <dsp:cNvPr id="0" name=""/>
        <dsp:cNvSpPr/>
      </dsp:nvSpPr>
      <dsp:spPr>
        <a:xfrm rot="2700000">
          <a:off x="4773011" y="643977"/>
          <a:ext cx="1423913" cy="14239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138EA-036A-401A-AB2F-E0D0A9908E25}">
      <dsp:nvSpPr>
        <dsp:cNvPr id="0" name=""/>
        <dsp:cNvSpPr/>
      </dsp:nvSpPr>
      <dsp:spPr>
        <a:xfrm>
          <a:off x="4821434" y="691389"/>
          <a:ext cx="1329341" cy="132934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Support Vector Machine</a:t>
          </a:r>
        </a:p>
      </dsp:txBody>
      <dsp:txXfrm>
        <a:off x="5010907" y="881330"/>
        <a:ext cx="949638" cy="949457"/>
      </dsp:txXfrm>
    </dsp:sp>
    <dsp:sp modelId="{13CFF086-A480-4BDE-962E-781C7926C0B6}">
      <dsp:nvSpPr>
        <dsp:cNvPr id="0" name=""/>
        <dsp:cNvSpPr/>
      </dsp:nvSpPr>
      <dsp:spPr>
        <a:xfrm rot="2700000">
          <a:off x="3301944" y="643977"/>
          <a:ext cx="1423913" cy="14239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08226-1DB2-4C6F-88F5-790194E20C5A}">
      <dsp:nvSpPr>
        <dsp:cNvPr id="0" name=""/>
        <dsp:cNvSpPr/>
      </dsp:nvSpPr>
      <dsp:spPr>
        <a:xfrm>
          <a:off x="3349608" y="691389"/>
          <a:ext cx="1329341" cy="132934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K- Neighbors </a:t>
          </a:r>
        </a:p>
      </dsp:txBody>
      <dsp:txXfrm>
        <a:off x="3539081" y="881330"/>
        <a:ext cx="949638" cy="949457"/>
      </dsp:txXfrm>
    </dsp:sp>
    <dsp:sp modelId="{DD031362-AA49-406D-8E88-A92E14FB1C4E}">
      <dsp:nvSpPr>
        <dsp:cNvPr id="0" name=""/>
        <dsp:cNvSpPr/>
      </dsp:nvSpPr>
      <dsp:spPr>
        <a:xfrm rot="2700000">
          <a:off x="1830118" y="643977"/>
          <a:ext cx="1423913" cy="14239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611FC-4319-413D-BFAC-7219033ECB26}">
      <dsp:nvSpPr>
        <dsp:cNvPr id="0" name=""/>
        <dsp:cNvSpPr/>
      </dsp:nvSpPr>
      <dsp:spPr>
        <a:xfrm>
          <a:off x="1877783" y="691389"/>
          <a:ext cx="1329341" cy="132934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Decision Tree Classifier</a:t>
          </a:r>
        </a:p>
      </dsp:txBody>
      <dsp:txXfrm>
        <a:off x="2068014" y="881330"/>
        <a:ext cx="949638" cy="949457"/>
      </dsp:txXfrm>
    </dsp:sp>
    <dsp:sp modelId="{86F1F6FC-B117-4B04-AFA8-2528041FEBE6}">
      <dsp:nvSpPr>
        <dsp:cNvPr id="0" name=""/>
        <dsp:cNvSpPr/>
      </dsp:nvSpPr>
      <dsp:spPr>
        <a:xfrm rot="2700000">
          <a:off x="358293" y="643977"/>
          <a:ext cx="1423913" cy="142391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C11E9-B6A9-4883-A1CA-B6864A2EA70B}">
      <dsp:nvSpPr>
        <dsp:cNvPr id="0" name=""/>
        <dsp:cNvSpPr/>
      </dsp:nvSpPr>
      <dsp:spPr>
        <a:xfrm>
          <a:off x="405957" y="691389"/>
          <a:ext cx="1329341" cy="132934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Logistic Regression</a:t>
          </a:r>
        </a:p>
      </dsp:txBody>
      <dsp:txXfrm>
        <a:off x="596188" y="881330"/>
        <a:ext cx="949638" cy="94945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12/25/2022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114800" y="2743200"/>
            <a:ext cx="7571232" cy="2386584"/>
          </a:xfrm>
        </p:spPr>
        <p:txBody>
          <a:bodyPr>
            <a:normAutofit fontScale="90000"/>
          </a:bodyPr>
          <a:lstStyle/>
          <a:p>
            <a:r>
              <a:rPr lang="en-US" dirty="0">
                <a:solidFill>
                  <a:srgbClr val="FFFFFF"/>
                </a:solidFill>
              </a:rPr>
              <a:t>Shopping Experience Through Artificial Intelligence</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Nasibullah Qarizada</a:t>
            </a:r>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12F0FDFE-5AA9-F50C-F107-198DED17FC1F}"/>
              </a:ext>
            </a:extLst>
          </p:cNvPr>
          <p:cNvPicPr>
            <a:picLocks noChangeAspect="1"/>
          </p:cNvPicPr>
          <p:nvPr/>
        </p:nvPicPr>
        <p:blipFill>
          <a:blip r:embed="rId2"/>
          <a:stretch>
            <a:fillRect/>
          </a:stretch>
        </p:blipFill>
        <p:spPr>
          <a:xfrm>
            <a:off x="965200" y="1559465"/>
            <a:ext cx="2879083" cy="3739069"/>
          </a:xfrm>
          <a:prstGeom prst="rect">
            <a:avLst/>
          </a:prstGeom>
        </p:spPr>
      </p:pic>
      <p:sp>
        <p:nvSpPr>
          <p:cNvPr id="34" name="Rectangle 33">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with low confidence">
            <a:extLst>
              <a:ext uri="{FF2B5EF4-FFF2-40B4-BE49-F238E27FC236}">
                <a16:creationId xmlns:a16="http://schemas.microsoft.com/office/drawing/2014/main" id="{97A185DB-B544-6767-A2A0-EE0A8A147835}"/>
              </a:ext>
            </a:extLst>
          </p:cNvPr>
          <p:cNvPicPr>
            <a:picLocks noChangeAspect="1"/>
          </p:cNvPicPr>
          <p:nvPr/>
        </p:nvPicPr>
        <p:blipFill>
          <a:blip r:embed="rId3"/>
          <a:stretch>
            <a:fillRect/>
          </a:stretch>
        </p:blipFill>
        <p:spPr>
          <a:xfrm>
            <a:off x="4647976" y="1565196"/>
            <a:ext cx="2880360" cy="3728621"/>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36" name="Rectangle 35">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 letter&#10;&#10;Description automatically generated">
            <a:extLst>
              <a:ext uri="{FF2B5EF4-FFF2-40B4-BE49-F238E27FC236}">
                <a16:creationId xmlns:a16="http://schemas.microsoft.com/office/drawing/2014/main" id="{76FCB65A-F7C3-0E7F-90AC-DEA2F419EAF3}"/>
              </a:ext>
            </a:extLst>
          </p:cNvPr>
          <p:cNvPicPr>
            <a:picLocks noChangeAspect="1"/>
          </p:cNvPicPr>
          <p:nvPr/>
        </p:nvPicPr>
        <p:blipFill>
          <a:blip r:embed="rId4"/>
          <a:stretch>
            <a:fillRect/>
          </a:stretch>
        </p:blipFill>
        <p:spPr>
          <a:xfrm>
            <a:off x="8343941" y="1582615"/>
            <a:ext cx="2880360" cy="3692769"/>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8" name="Slide Number Placeholder 7">
            <a:extLst>
              <a:ext uri="{FF2B5EF4-FFF2-40B4-BE49-F238E27FC236}">
                <a16:creationId xmlns:a16="http://schemas.microsoft.com/office/drawing/2014/main" id="{71A57D47-64B4-F9A7-8F12-01A9D53859B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pPr>
                <a:spcAft>
                  <a:spcPts val="600"/>
                </a:spcAft>
                <a:defRPr/>
              </a:pPr>
              <a:t>10</a:t>
            </a:fld>
            <a:endParaRPr lang="en-US"/>
          </a:p>
        </p:txBody>
      </p:sp>
    </p:spTree>
    <p:extLst>
      <p:ext uri="{BB962C8B-B14F-4D97-AF65-F5344CB8AC3E}">
        <p14:creationId xmlns:p14="http://schemas.microsoft.com/office/powerpoint/2010/main" val="262721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6224" y="2171700"/>
            <a:ext cx="5559552" cy="2514600"/>
          </a:xfrm>
        </p:spPr>
        <p:txBody>
          <a:bodyPr/>
          <a:lstStyle/>
          <a:p>
            <a:r>
              <a:rPr lang="en-US" dirty="0">
                <a:solidFill>
                  <a:srgbClr val="FFFFFF"/>
                </a:solidFill>
              </a:rPr>
              <a:t>2. Statistical Analysis</a:t>
            </a:r>
            <a:endParaRPr lang="en-US" dirty="0"/>
          </a:p>
        </p:txBody>
      </p:sp>
    </p:spTree>
    <p:extLst>
      <p:ext uri="{BB962C8B-B14F-4D97-AF65-F5344CB8AC3E}">
        <p14:creationId xmlns:p14="http://schemas.microsoft.com/office/powerpoint/2010/main" val="172963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6849608" y="1240975"/>
            <a:ext cx="4771178" cy="1160110"/>
          </a:xfrm>
        </p:spPr>
        <p:txBody>
          <a:bodyPr vert="horz" lIns="91440" tIns="45720" rIns="91440" bIns="45720" rtlCol="0" anchor="ctr">
            <a:normAutofit/>
          </a:bodyPr>
          <a:lstStyle/>
          <a:p>
            <a:r>
              <a:rPr lang="en-US" kern="1200" dirty="0">
                <a:solidFill>
                  <a:schemeClr val="tx1"/>
                </a:solidFill>
                <a:latin typeface="+mj-lt"/>
                <a:ea typeface="+mj-ea"/>
                <a:cs typeface="+mj-cs"/>
              </a:rPr>
              <a:t>Our Audience</a:t>
            </a:r>
          </a:p>
        </p:txBody>
      </p:sp>
      <p:pic>
        <p:nvPicPr>
          <p:cNvPr id="5" name="Picture 4" descr="Chart, bar chart&#10;&#10;Description automatically generated">
            <a:extLst>
              <a:ext uri="{FF2B5EF4-FFF2-40B4-BE49-F238E27FC236}">
                <a16:creationId xmlns:a16="http://schemas.microsoft.com/office/drawing/2014/main" id="{91A382A8-C1AA-9E41-2682-4A28D0FF2BE7}"/>
              </a:ext>
            </a:extLst>
          </p:cNvPr>
          <p:cNvPicPr>
            <a:picLocks noChangeAspect="1"/>
          </p:cNvPicPr>
          <p:nvPr/>
        </p:nvPicPr>
        <p:blipFill>
          <a:blip r:embed="rId2"/>
          <a:stretch>
            <a:fillRect/>
          </a:stretch>
        </p:blipFill>
        <p:spPr>
          <a:xfrm>
            <a:off x="838199" y="1240975"/>
            <a:ext cx="5440195" cy="4263160"/>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43" name="Arc 4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A5287F1-8135-064B-0571-0104A27D9B51}"/>
              </a:ext>
            </a:extLst>
          </p:cNvPr>
          <p:cNvSpPr txBox="1"/>
          <p:nvPr/>
        </p:nvSpPr>
        <p:spPr>
          <a:xfrm>
            <a:off x="6849608" y="2944974"/>
            <a:ext cx="4771178" cy="135168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Participants were mainly participated from Germany, Austria and USA.</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12</a:t>
            </a:fld>
            <a:endParaRPr kumimoji="0" lang="en-US" b="0" i="0" u="none" strike="noStrike" normalizeH="0" noProof="0">
              <a:ln>
                <a:noFill/>
              </a:ln>
              <a:solidFill>
                <a:prstClr val="black">
                  <a:lumMod val="50000"/>
                  <a:lumOff val="50000"/>
                </a:prstClr>
              </a:solidFill>
              <a:effectLst/>
              <a:uLnTx/>
              <a:uFillTx/>
            </a:endParaRPr>
          </a:p>
        </p:txBody>
      </p:sp>
    </p:spTree>
    <p:extLst>
      <p:ext uri="{BB962C8B-B14F-4D97-AF65-F5344CB8AC3E}">
        <p14:creationId xmlns:p14="http://schemas.microsoft.com/office/powerpoint/2010/main" val="101921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6849608" y="1240975"/>
            <a:ext cx="4771178" cy="1160110"/>
          </a:xfrm>
        </p:spPr>
        <p:txBody>
          <a:bodyPr vert="horz" lIns="91440" tIns="45720" rIns="91440" bIns="45720" rtlCol="0" anchor="ctr">
            <a:normAutofit/>
          </a:bodyPr>
          <a:lstStyle/>
          <a:p>
            <a:r>
              <a:rPr lang="en-US" kern="1200" dirty="0">
                <a:solidFill>
                  <a:schemeClr val="tx1"/>
                </a:solidFill>
                <a:latin typeface="+mj-lt"/>
                <a:ea typeface="+mj-ea"/>
                <a:cs typeface="+mj-cs"/>
              </a:rPr>
              <a:t>Our Audience</a:t>
            </a:r>
          </a:p>
        </p:txBody>
      </p:sp>
      <p:sp>
        <p:nvSpPr>
          <p:cNvPr id="17" name="TextBox 16">
            <a:extLst>
              <a:ext uri="{FF2B5EF4-FFF2-40B4-BE49-F238E27FC236}">
                <a16:creationId xmlns:a16="http://schemas.microsoft.com/office/drawing/2014/main" id="{7A5287F1-8135-064B-0571-0104A27D9B51}"/>
              </a:ext>
            </a:extLst>
          </p:cNvPr>
          <p:cNvSpPr txBox="1"/>
          <p:nvPr/>
        </p:nvSpPr>
        <p:spPr>
          <a:xfrm>
            <a:off x="6849608" y="2944974"/>
            <a:ext cx="4771178" cy="135168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400" dirty="0"/>
              <a:t>52.4% Female (132)</a:t>
            </a:r>
          </a:p>
          <a:p>
            <a:pPr indent="-228600">
              <a:lnSpc>
                <a:spcPct val="90000"/>
              </a:lnSpc>
              <a:spcAft>
                <a:spcPts val="600"/>
              </a:spcAft>
              <a:buFont typeface="Arial" panose="020B0604020202020204" pitchFamily="34" charset="0"/>
              <a:buChar char="•"/>
            </a:pPr>
            <a:r>
              <a:rPr lang="en-US" sz="2400" dirty="0"/>
              <a:t>46.8% Male (118)</a:t>
            </a:r>
          </a:p>
          <a:p>
            <a:pPr indent="-228600">
              <a:lnSpc>
                <a:spcPct val="90000"/>
              </a:lnSpc>
              <a:spcAft>
                <a:spcPts val="600"/>
              </a:spcAft>
              <a:buFont typeface="Arial" panose="020B0604020202020204" pitchFamily="34" charset="0"/>
              <a:buChar char="•"/>
            </a:pPr>
            <a:r>
              <a:rPr lang="en-US" sz="2400" dirty="0"/>
              <a:t>0.79% Diverse (2)</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Mostly between 20 to 40 ages</a:t>
            </a:r>
          </a:p>
          <a:p>
            <a:pPr indent="-228600">
              <a:lnSpc>
                <a:spcPct val="90000"/>
              </a:lnSpc>
              <a:spcAft>
                <a:spcPts val="600"/>
              </a:spcAft>
              <a:buFont typeface="Arial" panose="020B0604020202020204" pitchFamily="34" charset="0"/>
              <a:buChar char="•"/>
            </a:pPr>
            <a:endParaRPr lang="en-US" sz="2400" dirty="0"/>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13</a:t>
            </a:fld>
            <a:endParaRPr kumimoji="0" lang="en-US" b="0" i="0" u="none" strike="noStrike" normalizeH="0" noProof="0">
              <a:ln>
                <a:noFill/>
              </a:ln>
              <a:solidFill>
                <a:prstClr val="black">
                  <a:lumMod val="50000"/>
                  <a:lumOff val="50000"/>
                </a:prstClr>
              </a:solidFill>
              <a:effectLst/>
              <a:uLnTx/>
              <a:uFillTx/>
            </a:endParaRPr>
          </a:p>
        </p:txBody>
      </p:sp>
      <p:pic>
        <p:nvPicPr>
          <p:cNvPr id="3" name="Picture 2" descr="Chart, pie chart&#10;&#10;Description automatically generated">
            <a:extLst>
              <a:ext uri="{FF2B5EF4-FFF2-40B4-BE49-F238E27FC236}">
                <a16:creationId xmlns:a16="http://schemas.microsoft.com/office/drawing/2014/main" id="{371C8EA9-F689-0B35-18DD-E96A8AD89ABD}"/>
              </a:ext>
            </a:extLst>
          </p:cNvPr>
          <p:cNvPicPr>
            <a:picLocks noChangeAspect="1"/>
          </p:cNvPicPr>
          <p:nvPr/>
        </p:nvPicPr>
        <p:blipFill>
          <a:blip r:embed="rId2"/>
          <a:stretch>
            <a:fillRect/>
          </a:stretch>
        </p:blipFill>
        <p:spPr>
          <a:xfrm>
            <a:off x="1055200" y="398817"/>
            <a:ext cx="4410474" cy="4004535"/>
          </a:xfrm>
          <a:prstGeom prst="rect">
            <a:avLst/>
          </a:prstGeom>
        </p:spPr>
      </p:pic>
      <p:pic>
        <p:nvPicPr>
          <p:cNvPr id="6" name="Picture 5">
            <a:extLst>
              <a:ext uri="{FF2B5EF4-FFF2-40B4-BE49-F238E27FC236}">
                <a16:creationId xmlns:a16="http://schemas.microsoft.com/office/drawing/2014/main" id="{B75872C0-39BC-309E-C10C-89B3CB158E76}"/>
              </a:ext>
            </a:extLst>
          </p:cNvPr>
          <p:cNvPicPr>
            <a:picLocks noChangeAspect="1"/>
          </p:cNvPicPr>
          <p:nvPr/>
        </p:nvPicPr>
        <p:blipFill>
          <a:blip r:embed="rId3"/>
          <a:stretch>
            <a:fillRect/>
          </a:stretch>
        </p:blipFill>
        <p:spPr>
          <a:xfrm>
            <a:off x="540670" y="4711469"/>
            <a:ext cx="5439534" cy="1533739"/>
          </a:xfrm>
          <a:prstGeom prst="rect">
            <a:avLst/>
          </a:prstGeom>
        </p:spPr>
      </p:pic>
    </p:spTree>
    <p:extLst>
      <p:ext uri="{BB962C8B-B14F-4D97-AF65-F5344CB8AC3E}">
        <p14:creationId xmlns:p14="http://schemas.microsoft.com/office/powerpoint/2010/main" val="2714849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14</a:t>
            </a:fld>
            <a:endParaRPr kumimoji="0" lang="en-US" b="0" i="0" u="none" strike="noStrike" normalizeH="0" noProof="0">
              <a:ln>
                <a:noFill/>
              </a:ln>
              <a:solidFill>
                <a:prstClr val="black">
                  <a:lumMod val="50000"/>
                  <a:lumOff val="50000"/>
                </a:prstClr>
              </a:solidFill>
              <a:effectLst/>
              <a:uLnTx/>
              <a:uFillTx/>
            </a:endParaRPr>
          </a:p>
        </p:txBody>
      </p:sp>
      <p:pic>
        <p:nvPicPr>
          <p:cNvPr id="6" name="Picture 5" descr="Chart, pie chart&#10;&#10;Description automatically generated">
            <a:extLst>
              <a:ext uri="{FF2B5EF4-FFF2-40B4-BE49-F238E27FC236}">
                <a16:creationId xmlns:a16="http://schemas.microsoft.com/office/drawing/2014/main" id="{80DF3120-D050-4C9D-0794-41F7D119FC3E}"/>
              </a:ext>
            </a:extLst>
          </p:cNvPr>
          <p:cNvPicPr>
            <a:picLocks noChangeAspect="1"/>
          </p:cNvPicPr>
          <p:nvPr/>
        </p:nvPicPr>
        <p:blipFill>
          <a:blip r:embed="rId2"/>
          <a:stretch>
            <a:fillRect/>
          </a:stretch>
        </p:blipFill>
        <p:spPr>
          <a:xfrm>
            <a:off x="523474" y="136525"/>
            <a:ext cx="5705518" cy="2678545"/>
          </a:xfrm>
          <a:prstGeom prst="rect">
            <a:avLst/>
          </a:prstGeom>
        </p:spPr>
      </p:pic>
      <p:pic>
        <p:nvPicPr>
          <p:cNvPr id="10" name="Picture 9" descr="Chart, bubble chart&#10;&#10;Description automatically generated">
            <a:extLst>
              <a:ext uri="{FF2B5EF4-FFF2-40B4-BE49-F238E27FC236}">
                <a16:creationId xmlns:a16="http://schemas.microsoft.com/office/drawing/2014/main" id="{6AFA7AFD-0C1A-1628-DAD5-6EDC52CE7CC1}"/>
              </a:ext>
            </a:extLst>
          </p:cNvPr>
          <p:cNvPicPr>
            <a:picLocks noChangeAspect="1"/>
          </p:cNvPicPr>
          <p:nvPr/>
        </p:nvPicPr>
        <p:blipFill>
          <a:blip r:embed="rId3"/>
          <a:stretch>
            <a:fillRect/>
          </a:stretch>
        </p:blipFill>
        <p:spPr>
          <a:xfrm>
            <a:off x="75679" y="3569357"/>
            <a:ext cx="5629840" cy="2685663"/>
          </a:xfrm>
          <a:prstGeom prst="rect">
            <a:avLst/>
          </a:prstGeom>
        </p:spPr>
      </p:pic>
      <p:pic>
        <p:nvPicPr>
          <p:cNvPr id="16" name="Picture 15">
            <a:extLst>
              <a:ext uri="{FF2B5EF4-FFF2-40B4-BE49-F238E27FC236}">
                <a16:creationId xmlns:a16="http://schemas.microsoft.com/office/drawing/2014/main" id="{1F7BCDC6-7D10-817B-C11E-36DAB1E8B237}"/>
              </a:ext>
            </a:extLst>
          </p:cNvPr>
          <p:cNvPicPr>
            <a:picLocks noChangeAspect="1"/>
          </p:cNvPicPr>
          <p:nvPr/>
        </p:nvPicPr>
        <p:blipFill>
          <a:blip r:embed="rId4"/>
          <a:stretch>
            <a:fillRect/>
          </a:stretch>
        </p:blipFill>
        <p:spPr>
          <a:xfrm>
            <a:off x="6096000" y="4172240"/>
            <a:ext cx="5894937" cy="1840633"/>
          </a:xfrm>
          <a:prstGeom prst="rect">
            <a:avLst/>
          </a:prstGeom>
        </p:spPr>
      </p:pic>
      <p:sp>
        <p:nvSpPr>
          <p:cNvPr id="18" name="Title 1">
            <a:extLst>
              <a:ext uri="{FF2B5EF4-FFF2-40B4-BE49-F238E27FC236}">
                <a16:creationId xmlns:a16="http://schemas.microsoft.com/office/drawing/2014/main" id="{2CE33056-2980-FB7C-B9EA-C834785AAB08}"/>
              </a:ext>
            </a:extLst>
          </p:cNvPr>
          <p:cNvSpPr>
            <a:spLocks noGrp="1"/>
          </p:cNvSpPr>
          <p:nvPr>
            <p:ph type="title"/>
          </p:nvPr>
        </p:nvSpPr>
        <p:spPr>
          <a:xfrm>
            <a:off x="6849608" y="1240975"/>
            <a:ext cx="4771178" cy="1160110"/>
          </a:xfrm>
        </p:spPr>
        <p:txBody>
          <a:bodyPr vert="horz" lIns="91440" tIns="45720" rIns="91440" bIns="45720" rtlCol="0" anchor="ctr">
            <a:normAutofit/>
          </a:bodyPr>
          <a:lstStyle/>
          <a:p>
            <a:r>
              <a:rPr lang="en-US" kern="1200" dirty="0">
                <a:solidFill>
                  <a:schemeClr val="tx1"/>
                </a:solidFill>
                <a:latin typeface="+mj-lt"/>
                <a:ea typeface="+mj-ea"/>
                <a:cs typeface="+mj-cs"/>
              </a:rPr>
              <a:t>Our Audience</a:t>
            </a:r>
          </a:p>
        </p:txBody>
      </p:sp>
    </p:spTree>
    <p:extLst>
      <p:ext uri="{BB962C8B-B14F-4D97-AF65-F5344CB8AC3E}">
        <p14:creationId xmlns:p14="http://schemas.microsoft.com/office/powerpoint/2010/main" val="1669174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98F33A6E-584E-DB42-B64C-A7F695CADE88}"/>
              </a:ext>
            </a:extLst>
          </p:cNvPr>
          <p:cNvSpPr>
            <a:spLocks noGrp="1"/>
          </p:cNvSpPr>
          <p:nvPr>
            <p:ph type="title"/>
          </p:nvPr>
        </p:nvSpPr>
        <p:spPr>
          <a:xfrm>
            <a:off x="7398327" y="1539607"/>
            <a:ext cx="4427294" cy="1277484"/>
          </a:xfrm>
        </p:spPr>
        <p:txBody>
          <a:bodyPr vert="horz" lIns="91440" tIns="45720" rIns="91440" bIns="45720" rtlCol="0" anchor="b">
            <a:normAutofit fontScale="90000"/>
          </a:bodyPr>
          <a:lstStyle/>
          <a:p>
            <a:pPr algn="ctr"/>
            <a:r>
              <a:rPr lang="en-US" sz="6000" kern="1200" dirty="0">
                <a:solidFill>
                  <a:schemeClr val="tx1"/>
                </a:solidFill>
                <a:latin typeface="+mj-lt"/>
                <a:ea typeface="+mj-ea"/>
                <a:cs typeface="+mj-cs"/>
              </a:rPr>
              <a:t>General Analysis</a:t>
            </a:r>
          </a:p>
        </p:txBody>
      </p:sp>
      <p:pic>
        <p:nvPicPr>
          <p:cNvPr id="8" name="Picture 7">
            <a:extLst>
              <a:ext uri="{FF2B5EF4-FFF2-40B4-BE49-F238E27FC236}">
                <a16:creationId xmlns:a16="http://schemas.microsoft.com/office/drawing/2014/main" id="{D31F3FED-45E1-060A-6C39-ABA8C17AC4AD}"/>
              </a:ext>
            </a:extLst>
          </p:cNvPr>
          <p:cNvPicPr>
            <a:picLocks noChangeAspect="1"/>
          </p:cNvPicPr>
          <p:nvPr/>
        </p:nvPicPr>
        <p:blipFill>
          <a:blip r:embed="rId2"/>
          <a:stretch>
            <a:fillRect/>
          </a:stretch>
        </p:blipFill>
        <p:spPr>
          <a:xfrm>
            <a:off x="0" y="581894"/>
            <a:ext cx="7490691" cy="5318391"/>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27" name="Oval 26">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a:xfrm>
            <a:off x="10630722" y="6356350"/>
            <a:ext cx="917808"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15</a:t>
            </a:fld>
            <a:endParaRPr kumimoji="0" lang="en-US" b="0" i="0" u="none" strike="noStrike" normalizeH="0" noProof="0">
              <a:ln>
                <a:noFill/>
              </a:ln>
              <a:solidFill>
                <a:prstClr val="black">
                  <a:tint val="75000"/>
                </a:prstClr>
              </a:solidFill>
              <a:effectLst/>
              <a:uLnTx/>
              <a:uFillTx/>
            </a:endParaRPr>
          </a:p>
        </p:txBody>
      </p:sp>
    </p:spTree>
    <p:extLst>
      <p:ext uri="{BB962C8B-B14F-4D97-AF65-F5344CB8AC3E}">
        <p14:creationId xmlns:p14="http://schemas.microsoft.com/office/powerpoint/2010/main" val="392795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p:txBody>
          <a:bodyPr/>
          <a:lstStyle/>
          <a:p>
            <a:r>
              <a:rPr lang="en-US" dirty="0"/>
              <a:t>Hypothesis</a:t>
            </a:r>
          </a:p>
        </p:txBody>
      </p:sp>
      <p:sp>
        <p:nvSpPr>
          <p:cNvPr id="5" name="Content Placeholder 4">
            <a:extLst>
              <a:ext uri="{FF2B5EF4-FFF2-40B4-BE49-F238E27FC236}">
                <a16:creationId xmlns:a16="http://schemas.microsoft.com/office/drawing/2014/main" id="{45192157-A0DA-8332-EBBB-9DD3783460A6}"/>
              </a:ext>
            </a:extLst>
          </p:cNvPr>
          <p:cNvSpPr>
            <a:spLocks noGrp="1"/>
          </p:cNvSpPr>
          <p:nvPr>
            <p:ph idx="1"/>
          </p:nvPr>
        </p:nvSpPr>
        <p:spPr>
          <a:xfrm>
            <a:off x="539495" y="1802921"/>
            <a:ext cx="9122089" cy="4375247"/>
          </a:xfrm>
        </p:spPr>
        <p:txBody>
          <a:bodyPr>
            <a:normAutofit/>
          </a:bodyPr>
          <a:lstStyle/>
          <a:p>
            <a:pPr algn="l"/>
            <a:r>
              <a:rPr lang="en-US" sz="1800" b="0" i="0" u="none" strike="noStrike" baseline="0" dirty="0">
                <a:latin typeface="NimbusRomNo9L-Regu"/>
              </a:rPr>
              <a:t>h1: EARSS and ARSS is preferred a lot in terms of usability than RSS</a:t>
            </a:r>
          </a:p>
          <a:p>
            <a:pPr algn="l"/>
            <a:r>
              <a:rPr lang="en-US" sz="1800" b="0" i="0" u="none" strike="noStrike" baseline="0" dirty="0">
                <a:latin typeface="NimbusRomNo9L-Regu"/>
              </a:rPr>
              <a:t>h2: EARSS and ARSS is preferred a lot in terms of entertainment than RSS</a:t>
            </a:r>
          </a:p>
          <a:p>
            <a:pPr algn="l"/>
            <a:r>
              <a:rPr lang="en-US" sz="1800" b="0" i="0" u="none" strike="noStrike" baseline="0" dirty="0">
                <a:latin typeface="NimbusRomNo9L-Regu"/>
              </a:rPr>
              <a:t>h3: EARSS and ARSS is preferred a lot in terms of informativity than RSS</a:t>
            </a:r>
          </a:p>
          <a:p>
            <a:pPr algn="l"/>
            <a:r>
              <a:rPr lang="en-US" sz="1800" b="0" i="0" u="none" strike="noStrike" baseline="0" dirty="0">
                <a:latin typeface="NimbusRomNo9L-Regu"/>
              </a:rPr>
              <a:t>h4: EARSS and ARSS is preferred a lot in terms of irritability than RSS</a:t>
            </a:r>
          </a:p>
          <a:p>
            <a:pPr algn="l"/>
            <a:r>
              <a:rPr lang="en-US" sz="1800" b="0" i="0" u="none" strike="noStrike" baseline="0" dirty="0">
                <a:latin typeface="NimbusRomNo9L-Regu"/>
              </a:rPr>
              <a:t>h5: EARSS and ARSS is encouraged customers to have a higher purchase intention than RSS.</a:t>
            </a:r>
          </a:p>
          <a:p>
            <a:pPr algn="l"/>
            <a:r>
              <a:rPr lang="en-US" sz="1800" b="0" i="0" u="none" strike="noStrike" baseline="0" dirty="0">
                <a:latin typeface="NimbusRomNo9L-Regu"/>
              </a:rPr>
              <a:t>h6: EARSS is much more trustworthy than ARSS.</a:t>
            </a:r>
            <a:endParaRPr lang="en-US" dirty="0">
              <a:latin typeface="Abadi" panose="020B0604020104020204" pitchFamily="34" charset="0"/>
            </a:endParaRPr>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spTree>
    <p:extLst>
      <p:ext uri="{BB962C8B-B14F-4D97-AF65-F5344CB8AC3E}">
        <p14:creationId xmlns:p14="http://schemas.microsoft.com/office/powerpoint/2010/main" val="3410772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p:txBody>
          <a:bodyPr/>
          <a:lstStyle/>
          <a:p>
            <a:r>
              <a:rPr lang="en-US" dirty="0"/>
              <a:t>Normality Distribution</a:t>
            </a:r>
          </a:p>
        </p:txBody>
      </p:sp>
      <p:sp>
        <p:nvSpPr>
          <p:cNvPr id="5" name="Content Placeholder 4">
            <a:extLst>
              <a:ext uri="{FF2B5EF4-FFF2-40B4-BE49-F238E27FC236}">
                <a16:creationId xmlns:a16="http://schemas.microsoft.com/office/drawing/2014/main" id="{45192157-A0DA-8332-EBBB-9DD3783460A6}"/>
              </a:ext>
            </a:extLst>
          </p:cNvPr>
          <p:cNvSpPr>
            <a:spLocks noGrp="1"/>
          </p:cNvSpPr>
          <p:nvPr>
            <p:ph idx="1"/>
          </p:nvPr>
        </p:nvSpPr>
        <p:spPr>
          <a:xfrm>
            <a:off x="539496" y="2558473"/>
            <a:ext cx="5439534" cy="3602442"/>
          </a:xfrm>
        </p:spPr>
        <p:txBody>
          <a:bodyPr>
            <a:normAutofit/>
          </a:bodyPr>
          <a:lstStyle/>
          <a:p>
            <a:pPr marL="342900" indent="-342900" algn="l">
              <a:buFont typeface="Arial" panose="020B0604020202020204" pitchFamily="34" charset="0"/>
              <a:buChar char="•"/>
            </a:pPr>
            <a:endParaRPr lang="en-US" sz="1600" dirty="0">
              <a:latin typeface="Abadi" panose="020B0604020104020204" pitchFamily="34" charset="0"/>
            </a:endParaRPr>
          </a:p>
          <a:p>
            <a:pPr marL="342900" indent="-342900">
              <a:buFont typeface="Arial" panose="020B0604020202020204" pitchFamily="34" charset="0"/>
              <a:buChar char="•"/>
            </a:pPr>
            <a:r>
              <a:rPr lang="en-US" sz="1600" dirty="0">
                <a:latin typeface="Abadi" panose="020B0604020104020204" pitchFamily="34" charset="0"/>
              </a:rPr>
              <a:t>Could be checked analytically and graphically</a:t>
            </a:r>
          </a:p>
          <a:p>
            <a:pPr marL="342900" indent="-342900">
              <a:buFont typeface="Arial" panose="020B0604020202020204" pitchFamily="34" charset="0"/>
              <a:buChar char="•"/>
            </a:pPr>
            <a:r>
              <a:rPr lang="en-US" sz="1600" dirty="0">
                <a:latin typeface="Abadi" panose="020B0604020104020204" pitchFamily="34" charset="0"/>
              </a:rPr>
              <a:t>Distribution analysis on each column</a:t>
            </a:r>
          </a:p>
          <a:p>
            <a:pPr marL="342900" indent="-342900" algn="l">
              <a:buFont typeface="Arial" panose="020B0604020202020204" pitchFamily="34" charset="0"/>
              <a:buChar char="•"/>
            </a:pPr>
            <a:r>
              <a:rPr lang="en-US" sz="1600" dirty="0">
                <a:latin typeface="Abadi" panose="020B0604020104020204" pitchFamily="34" charset="0"/>
              </a:rPr>
              <a:t>The ability to apply Parametric or Non-Parametric tests</a:t>
            </a:r>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pic>
        <p:nvPicPr>
          <p:cNvPr id="3" name="Picture 2">
            <a:extLst>
              <a:ext uri="{FF2B5EF4-FFF2-40B4-BE49-F238E27FC236}">
                <a16:creationId xmlns:a16="http://schemas.microsoft.com/office/drawing/2014/main" id="{5E8139E3-6AC8-19B9-7225-6668DB22AAA8}"/>
              </a:ext>
            </a:extLst>
          </p:cNvPr>
          <p:cNvPicPr>
            <a:picLocks noChangeAspect="1"/>
          </p:cNvPicPr>
          <p:nvPr/>
        </p:nvPicPr>
        <p:blipFill>
          <a:blip r:embed="rId2"/>
          <a:stretch>
            <a:fillRect/>
          </a:stretch>
        </p:blipFill>
        <p:spPr>
          <a:xfrm>
            <a:off x="6345936" y="657542"/>
            <a:ext cx="5496692" cy="2457793"/>
          </a:xfrm>
          <a:prstGeom prst="rect">
            <a:avLst/>
          </a:prstGeom>
        </p:spPr>
      </p:pic>
      <p:pic>
        <p:nvPicPr>
          <p:cNvPr id="10" name="Picture 9">
            <a:extLst>
              <a:ext uri="{FF2B5EF4-FFF2-40B4-BE49-F238E27FC236}">
                <a16:creationId xmlns:a16="http://schemas.microsoft.com/office/drawing/2014/main" id="{05DC79BC-7673-2716-47FA-99E4105DA862}"/>
              </a:ext>
            </a:extLst>
          </p:cNvPr>
          <p:cNvPicPr>
            <a:picLocks noChangeAspect="1"/>
          </p:cNvPicPr>
          <p:nvPr/>
        </p:nvPicPr>
        <p:blipFill rotWithShape="1">
          <a:blip r:embed="rId3"/>
          <a:srcRect t="3105"/>
          <a:stretch/>
        </p:blipFill>
        <p:spPr>
          <a:xfrm>
            <a:off x="6345936" y="3205018"/>
            <a:ext cx="5439534" cy="2799104"/>
          </a:xfrm>
          <a:prstGeom prst="rect">
            <a:avLst/>
          </a:prstGeom>
        </p:spPr>
      </p:pic>
    </p:spTree>
    <p:extLst>
      <p:ext uri="{BB962C8B-B14F-4D97-AF65-F5344CB8AC3E}">
        <p14:creationId xmlns:p14="http://schemas.microsoft.com/office/powerpoint/2010/main" val="354836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p:txBody>
          <a:bodyPr/>
          <a:lstStyle/>
          <a:p>
            <a:r>
              <a:rPr lang="en-US" dirty="0"/>
              <a:t>Correlation Analysis</a:t>
            </a:r>
          </a:p>
        </p:txBody>
      </p:sp>
      <p:sp>
        <p:nvSpPr>
          <p:cNvPr id="5" name="Content Placeholder 4">
            <a:extLst>
              <a:ext uri="{FF2B5EF4-FFF2-40B4-BE49-F238E27FC236}">
                <a16:creationId xmlns:a16="http://schemas.microsoft.com/office/drawing/2014/main" id="{45192157-A0DA-8332-EBBB-9DD3783460A6}"/>
              </a:ext>
            </a:extLst>
          </p:cNvPr>
          <p:cNvSpPr>
            <a:spLocks noGrp="1"/>
          </p:cNvSpPr>
          <p:nvPr>
            <p:ph idx="1"/>
          </p:nvPr>
        </p:nvSpPr>
        <p:spPr>
          <a:xfrm>
            <a:off x="539496" y="3079629"/>
            <a:ext cx="5439534" cy="3081285"/>
          </a:xfrm>
        </p:spPr>
        <p:txBody>
          <a:bodyPr>
            <a:normAutofit/>
          </a:bodyPr>
          <a:lstStyle/>
          <a:p>
            <a:pPr marL="342900" indent="-342900">
              <a:buFont typeface="Arial" panose="020B0604020202020204" pitchFamily="34" charset="0"/>
              <a:buChar char="•"/>
            </a:pPr>
            <a:r>
              <a:rPr lang="en-US" sz="1600" dirty="0">
                <a:latin typeface="Abadi" panose="020B0604020104020204" pitchFamily="34" charset="0"/>
              </a:rPr>
              <a:t>Done between two variables</a:t>
            </a:r>
          </a:p>
          <a:p>
            <a:pPr marL="342900" indent="-342900">
              <a:buFont typeface="Arial" panose="020B0604020202020204" pitchFamily="34" charset="0"/>
              <a:buChar char="•"/>
            </a:pPr>
            <a:r>
              <a:rPr lang="en-US" sz="1600" dirty="0">
                <a:latin typeface="Abadi" panose="020B0604020104020204" pitchFamily="34" charset="0"/>
              </a:rPr>
              <a:t>Get to know strength and connection between data</a:t>
            </a:r>
          </a:p>
          <a:p>
            <a:pPr marL="342900" indent="-342900" algn="l">
              <a:buFont typeface="Arial" panose="020B0604020202020204" pitchFamily="34" charset="0"/>
              <a:buChar char="•"/>
            </a:pPr>
            <a:r>
              <a:rPr lang="en-US" sz="1600" dirty="0">
                <a:latin typeface="Abadi" panose="020B0604020104020204" pitchFamily="34" charset="0"/>
              </a:rPr>
              <a:t>Rapid hypothesis testing</a:t>
            </a:r>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36A46CD1-022C-CB69-6AD1-59A5F89C8EA4}"/>
              </a:ext>
            </a:extLst>
          </p:cNvPr>
          <p:cNvPicPr>
            <a:picLocks noChangeAspect="1"/>
          </p:cNvPicPr>
          <p:nvPr/>
        </p:nvPicPr>
        <p:blipFill rotWithShape="1">
          <a:blip r:embed="rId2"/>
          <a:srcRect b="974"/>
          <a:stretch/>
        </p:blipFill>
        <p:spPr>
          <a:xfrm>
            <a:off x="6345936" y="365125"/>
            <a:ext cx="5811061" cy="3301712"/>
          </a:xfrm>
          <a:prstGeom prst="rect">
            <a:avLst/>
          </a:prstGeom>
        </p:spPr>
      </p:pic>
      <p:pic>
        <p:nvPicPr>
          <p:cNvPr id="12" name="Picture 11">
            <a:extLst>
              <a:ext uri="{FF2B5EF4-FFF2-40B4-BE49-F238E27FC236}">
                <a16:creationId xmlns:a16="http://schemas.microsoft.com/office/drawing/2014/main" id="{50AE6136-B103-82BB-B1E1-C19157407613}"/>
              </a:ext>
            </a:extLst>
          </p:cNvPr>
          <p:cNvPicPr>
            <a:picLocks noChangeAspect="1"/>
          </p:cNvPicPr>
          <p:nvPr/>
        </p:nvPicPr>
        <p:blipFill rotWithShape="1">
          <a:blip r:embed="rId3"/>
          <a:srcRect t="35706"/>
          <a:stretch/>
        </p:blipFill>
        <p:spPr>
          <a:xfrm>
            <a:off x="6345936" y="3738309"/>
            <a:ext cx="5439534" cy="2546569"/>
          </a:xfrm>
          <a:prstGeom prst="rect">
            <a:avLst/>
          </a:prstGeom>
        </p:spPr>
      </p:pic>
    </p:spTree>
    <p:extLst>
      <p:ext uri="{BB962C8B-B14F-4D97-AF65-F5344CB8AC3E}">
        <p14:creationId xmlns:p14="http://schemas.microsoft.com/office/powerpoint/2010/main" val="1965400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93ED4FB-A9DC-D38A-3206-80F4621F5E80}"/>
              </a:ext>
            </a:extLst>
          </p:cNvPr>
          <p:cNvPicPr>
            <a:picLocks noChangeAspect="1"/>
          </p:cNvPicPr>
          <p:nvPr/>
        </p:nvPicPr>
        <p:blipFill>
          <a:blip r:embed="rId2"/>
          <a:stretch>
            <a:fillRect/>
          </a:stretch>
        </p:blipFill>
        <p:spPr>
          <a:xfrm>
            <a:off x="965200" y="1559465"/>
            <a:ext cx="2879083" cy="3739069"/>
          </a:xfrm>
          <a:prstGeom prst="rect">
            <a:avLst/>
          </a:prstGeom>
        </p:spPr>
      </p:pic>
      <p:sp>
        <p:nvSpPr>
          <p:cNvPr id="23" name="Rectangle 22">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A314FA8-3B88-14A4-2BD6-A9251C193AFF}"/>
              </a:ext>
            </a:extLst>
          </p:cNvPr>
          <p:cNvPicPr>
            <a:picLocks noChangeAspect="1"/>
          </p:cNvPicPr>
          <p:nvPr/>
        </p:nvPicPr>
        <p:blipFill>
          <a:blip r:embed="rId3"/>
          <a:stretch>
            <a:fillRect/>
          </a:stretch>
        </p:blipFill>
        <p:spPr>
          <a:xfrm>
            <a:off x="4647976" y="1589021"/>
            <a:ext cx="2880360" cy="3680971"/>
          </a:xfrm>
          <a:prstGeom prst="rect">
            <a:avLst/>
          </a:prstGeom>
        </p:spPr>
      </p:pic>
      <p:sp>
        <p:nvSpPr>
          <p:cNvPr id="25" name="Rectangle 24">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324B5D0-8599-6B97-8BBB-9E6236EB7AAA}"/>
              </a:ext>
            </a:extLst>
          </p:cNvPr>
          <p:cNvPicPr>
            <a:picLocks noChangeAspect="1"/>
          </p:cNvPicPr>
          <p:nvPr/>
        </p:nvPicPr>
        <p:blipFill>
          <a:blip r:embed="rId4"/>
          <a:stretch>
            <a:fillRect/>
          </a:stretch>
        </p:blipFill>
        <p:spPr>
          <a:xfrm>
            <a:off x="8343941" y="1724644"/>
            <a:ext cx="2880360" cy="3408710"/>
          </a:xfrm>
          <a:prstGeom prst="rect">
            <a:avLst/>
          </a:prstGeom>
        </p:spPr>
      </p:pic>
      <p:sp>
        <p:nvSpPr>
          <p:cNvPr id="8" name="Slide Number Placeholder 7">
            <a:extLst>
              <a:ext uri="{FF2B5EF4-FFF2-40B4-BE49-F238E27FC236}">
                <a16:creationId xmlns:a16="http://schemas.microsoft.com/office/drawing/2014/main" id="{7C615915-FA3C-2CD9-31A0-F24DACFABD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pPr>
                <a:spcAft>
                  <a:spcPts val="600"/>
                </a:spcAft>
                <a:defRPr/>
              </a:pPr>
              <a:t>19</a:t>
            </a:fld>
            <a:endParaRPr lang="en-US"/>
          </a:p>
        </p:txBody>
      </p:sp>
    </p:spTree>
    <p:extLst>
      <p:ext uri="{BB962C8B-B14F-4D97-AF65-F5344CB8AC3E}">
        <p14:creationId xmlns:p14="http://schemas.microsoft.com/office/powerpoint/2010/main" val="272063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Outline</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2" y="1527048"/>
            <a:ext cx="5565648" cy="3931920"/>
          </a:xfrm>
        </p:spPr>
        <p:txBody>
          <a:bodyPr/>
          <a:lstStyle/>
          <a:p>
            <a:pPr marL="514350" indent="-514350">
              <a:buFont typeface="+mj-lt"/>
              <a:buAutoNum type="arabicPeriod"/>
            </a:pPr>
            <a:r>
              <a:rPr lang="en-US" dirty="0"/>
              <a:t>Introduction</a:t>
            </a:r>
          </a:p>
          <a:p>
            <a:pPr marL="514350" indent="-514350">
              <a:buFont typeface="+mj-lt"/>
              <a:buAutoNum type="arabicPeriod"/>
            </a:pPr>
            <a:r>
              <a:rPr lang="en-US" dirty="0"/>
              <a:t>Statistical Analysis</a:t>
            </a:r>
          </a:p>
          <a:p>
            <a:pPr marL="514350" indent="-514350">
              <a:buFont typeface="+mj-lt"/>
              <a:buAutoNum type="arabicPeriod"/>
            </a:pPr>
            <a:r>
              <a:rPr lang="en-US" dirty="0"/>
              <a:t>Statistical Testing</a:t>
            </a:r>
          </a:p>
          <a:p>
            <a:pPr marL="514350" indent="-514350">
              <a:buFont typeface="+mj-lt"/>
              <a:buAutoNum type="arabicPeriod"/>
            </a:pPr>
            <a:r>
              <a:rPr lang="en-US" dirty="0"/>
              <a:t>Machine Learning</a:t>
            </a:r>
          </a:p>
          <a:p>
            <a:pPr marL="514350" indent="-514350">
              <a:buFont typeface="+mj-lt"/>
              <a:buAutoNum type="arabicPeriod"/>
            </a:pPr>
            <a:r>
              <a:rPr lang="en-US" dirty="0"/>
              <a:t>Natural Language Processing</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B992EA3-35D7-D643-D60A-BBEB408D6B75}"/>
              </a:ext>
            </a:extLst>
          </p:cNvPr>
          <p:cNvPicPr>
            <a:picLocks noChangeAspect="1"/>
          </p:cNvPicPr>
          <p:nvPr/>
        </p:nvPicPr>
        <p:blipFill>
          <a:blip r:embed="rId2"/>
          <a:stretch>
            <a:fillRect/>
          </a:stretch>
        </p:blipFill>
        <p:spPr>
          <a:xfrm>
            <a:off x="965200" y="1541076"/>
            <a:ext cx="2879083" cy="3775847"/>
          </a:xfrm>
          <a:prstGeom prst="rect">
            <a:avLst/>
          </a:prstGeom>
        </p:spPr>
      </p:pic>
      <p:sp>
        <p:nvSpPr>
          <p:cNvPr id="19" name="Rectangle 18">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9B80F08-D5AD-9A1D-D93D-F3985180EE94}"/>
              </a:ext>
            </a:extLst>
          </p:cNvPr>
          <p:cNvPicPr>
            <a:picLocks noChangeAspect="1"/>
          </p:cNvPicPr>
          <p:nvPr/>
        </p:nvPicPr>
        <p:blipFill>
          <a:blip r:embed="rId3"/>
          <a:stretch>
            <a:fillRect/>
          </a:stretch>
        </p:blipFill>
        <p:spPr>
          <a:xfrm>
            <a:off x="4647976" y="1546919"/>
            <a:ext cx="2880360" cy="3765176"/>
          </a:xfrm>
          <a:prstGeom prst="rect">
            <a:avLst/>
          </a:prstGeom>
        </p:spPr>
      </p:pic>
      <p:sp>
        <p:nvSpPr>
          <p:cNvPr id="21" name="Rectangle 20">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4E7CC85-FE9C-C981-A56E-0A16B02B58EC}"/>
              </a:ext>
            </a:extLst>
          </p:cNvPr>
          <p:cNvPicPr>
            <a:picLocks noChangeAspect="1"/>
          </p:cNvPicPr>
          <p:nvPr/>
        </p:nvPicPr>
        <p:blipFill>
          <a:blip r:embed="rId4"/>
          <a:stretch>
            <a:fillRect/>
          </a:stretch>
        </p:blipFill>
        <p:spPr>
          <a:xfrm>
            <a:off x="8343941" y="1552543"/>
            <a:ext cx="2880360" cy="3752912"/>
          </a:xfrm>
          <a:prstGeom prst="rect">
            <a:avLst/>
          </a:prstGeom>
        </p:spPr>
      </p:pic>
      <p:sp>
        <p:nvSpPr>
          <p:cNvPr id="6" name="Slide Number Placeholder 5">
            <a:extLst>
              <a:ext uri="{FF2B5EF4-FFF2-40B4-BE49-F238E27FC236}">
                <a16:creationId xmlns:a16="http://schemas.microsoft.com/office/drawing/2014/main" id="{24CDED44-8F6A-854B-0979-8A994B3C7D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pPr>
                <a:spcAft>
                  <a:spcPts val="600"/>
                </a:spcAft>
                <a:defRPr/>
              </a:pPr>
              <a:t>20</a:t>
            </a:fld>
            <a:endParaRPr lang="en-US"/>
          </a:p>
        </p:txBody>
      </p:sp>
    </p:spTree>
    <p:extLst>
      <p:ext uri="{BB962C8B-B14F-4D97-AF65-F5344CB8AC3E}">
        <p14:creationId xmlns:p14="http://schemas.microsoft.com/office/powerpoint/2010/main" val="344336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6224" y="2171700"/>
            <a:ext cx="5559552" cy="2514600"/>
          </a:xfrm>
        </p:spPr>
        <p:txBody>
          <a:bodyPr/>
          <a:lstStyle/>
          <a:p>
            <a:r>
              <a:rPr lang="en-US" dirty="0">
                <a:solidFill>
                  <a:srgbClr val="FFFFFF"/>
                </a:solidFill>
              </a:rPr>
              <a:t>3. Statistical   Test</a:t>
            </a:r>
            <a:endParaRPr lang="en-US" dirty="0"/>
          </a:p>
        </p:txBody>
      </p:sp>
    </p:spTree>
    <p:extLst>
      <p:ext uri="{BB962C8B-B14F-4D97-AF65-F5344CB8AC3E}">
        <p14:creationId xmlns:p14="http://schemas.microsoft.com/office/powerpoint/2010/main" val="1385753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6849608" y="1240975"/>
            <a:ext cx="4771178" cy="1160110"/>
          </a:xfrm>
        </p:spPr>
        <p:txBody>
          <a:bodyPr vert="horz" lIns="91440" tIns="45720" rIns="91440" bIns="45720" rtlCol="0" anchor="ctr">
            <a:normAutofit/>
          </a:bodyPr>
          <a:lstStyle/>
          <a:p>
            <a:r>
              <a:rPr lang="en-US" kern="1200" dirty="0">
                <a:solidFill>
                  <a:schemeClr val="tx1"/>
                </a:solidFill>
                <a:latin typeface="+mj-lt"/>
                <a:ea typeface="+mj-ea"/>
                <a:cs typeface="+mj-cs"/>
              </a:rPr>
              <a:t>Normality Tests</a:t>
            </a:r>
          </a:p>
        </p:txBody>
      </p:sp>
      <p:sp>
        <p:nvSpPr>
          <p:cNvPr id="17" name="TextBox 16">
            <a:extLst>
              <a:ext uri="{FF2B5EF4-FFF2-40B4-BE49-F238E27FC236}">
                <a16:creationId xmlns:a16="http://schemas.microsoft.com/office/drawing/2014/main" id="{7A5287F1-8135-064B-0571-0104A27D9B51}"/>
              </a:ext>
            </a:extLst>
          </p:cNvPr>
          <p:cNvSpPr txBox="1"/>
          <p:nvPr/>
        </p:nvSpPr>
        <p:spPr>
          <a:xfrm>
            <a:off x="6849608" y="2944974"/>
            <a:ext cx="4771178" cy="135168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22</a:t>
            </a:fld>
            <a:endParaRPr kumimoji="0" lang="en-US" b="0" i="0" u="none" strike="noStrike" normalizeH="0" noProof="0">
              <a:ln>
                <a:noFill/>
              </a:ln>
              <a:solidFill>
                <a:prstClr val="black">
                  <a:lumMod val="50000"/>
                  <a:lumOff val="50000"/>
                </a:prstClr>
              </a:solidFill>
              <a:effectLst/>
              <a:uLnTx/>
              <a:uFillTx/>
            </a:endParaRPr>
          </a:p>
        </p:txBody>
      </p:sp>
      <p:pic>
        <p:nvPicPr>
          <p:cNvPr id="4" name="Picture 3">
            <a:extLst>
              <a:ext uri="{FF2B5EF4-FFF2-40B4-BE49-F238E27FC236}">
                <a16:creationId xmlns:a16="http://schemas.microsoft.com/office/drawing/2014/main" id="{99D43BB8-F057-A821-6038-DCFA00897864}"/>
              </a:ext>
            </a:extLst>
          </p:cNvPr>
          <p:cNvPicPr>
            <a:picLocks noChangeAspect="1"/>
          </p:cNvPicPr>
          <p:nvPr/>
        </p:nvPicPr>
        <p:blipFill>
          <a:blip r:embed="rId2"/>
          <a:stretch>
            <a:fillRect/>
          </a:stretch>
        </p:blipFill>
        <p:spPr>
          <a:xfrm>
            <a:off x="713975" y="1439286"/>
            <a:ext cx="5734850" cy="4363059"/>
          </a:xfrm>
          <a:prstGeom prst="rect">
            <a:avLst/>
          </a:prstGeom>
        </p:spPr>
      </p:pic>
      <p:sp>
        <p:nvSpPr>
          <p:cNvPr id="5" name="Content Placeholder 4">
            <a:extLst>
              <a:ext uri="{FF2B5EF4-FFF2-40B4-BE49-F238E27FC236}">
                <a16:creationId xmlns:a16="http://schemas.microsoft.com/office/drawing/2014/main" id="{561FFC1B-8666-801C-49A5-64C661FEB44D}"/>
              </a:ext>
            </a:extLst>
          </p:cNvPr>
          <p:cNvSpPr>
            <a:spLocks noGrp="1"/>
          </p:cNvSpPr>
          <p:nvPr>
            <p:ph idx="1"/>
          </p:nvPr>
        </p:nvSpPr>
        <p:spPr>
          <a:xfrm>
            <a:off x="6849608" y="2605176"/>
            <a:ext cx="5439534" cy="3081285"/>
          </a:xfrm>
        </p:spPr>
        <p:txBody>
          <a:bodyPr>
            <a:normAutofit/>
          </a:bodyPr>
          <a:lstStyle/>
          <a:p>
            <a:pPr marL="342900" indent="-342900">
              <a:buFont typeface="Arial" panose="020B0604020202020204" pitchFamily="34" charset="0"/>
              <a:buChar char="•"/>
            </a:pPr>
            <a:r>
              <a:rPr lang="en-US" sz="1600" dirty="0">
                <a:latin typeface="Abadi" panose="020B0604020104020204" pitchFamily="34" charset="0"/>
              </a:rPr>
              <a:t>Most of the data assumed normally distributed</a:t>
            </a:r>
          </a:p>
          <a:p>
            <a:pPr marL="342900" indent="-342900">
              <a:buFont typeface="Arial" panose="020B0604020202020204" pitchFamily="34" charset="0"/>
              <a:buChar char="•"/>
            </a:pPr>
            <a:r>
              <a:rPr lang="en-US" sz="1600" dirty="0">
                <a:latin typeface="Abadi" panose="020B0604020104020204" pitchFamily="34" charset="0"/>
              </a:rPr>
              <a:t>D’Agostino’s preferred cause it was the ideal for our data type.</a:t>
            </a:r>
          </a:p>
          <a:p>
            <a:pPr marL="342900" indent="-342900">
              <a:buFont typeface="Arial" panose="020B0604020202020204" pitchFamily="34" charset="0"/>
              <a:buChar char="•"/>
            </a:pPr>
            <a:r>
              <a:rPr lang="en-US" sz="1600" dirty="0">
                <a:latin typeface="Abadi" panose="020B0604020104020204" pitchFamily="34" charset="0"/>
              </a:rPr>
              <a:t>Significance level is 0.05 (P value Greater than significance level is assumed normally distributed.)</a:t>
            </a:r>
          </a:p>
        </p:txBody>
      </p:sp>
    </p:spTree>
    <p:extLst>
      <p:ext uri="{BB962C8B-B14F-4D97-AF65-F5344CB8AC3E}">
        <p14:creationId xmlns:p14="http://schemas.microsoft.com/office/powerpoint/2010/main" val="2311578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6877682" y="919452"/>
            <a:ext cx="4771178" cy="1160110"/>
          </a:xfrm>
        </p:spPr>
        <p:txBody>
          <a:bodyPr vert="horz" lIns="91440" tIns="45720" rIns="91440" bIns="45720" rtlCol="0" anchor="ctr">
            <a:normAutofit/>
          </a:bodyPr>
          <a:lstStyle/>
          <a:p>
            <a:r>
              <a:rPr lang="en-US" kern="1200" dirty="0">
                <a:solidFill>
                  <a:schemeClr val="tx1"/>
                </a:solidFill>
                <a:latin typeface="+mj-lt"/>
                <a:ea typeface="+mj-ea"/>
                <a:cs typeface="+mj-cs"/>
              </a:rPr>
              <a:t>Correlation Tests</a:t>
            </a:r>
          </a:p>
        </p:txBody>
      </p:sp>
      <p:sp>
        <p:nvSpPr>
          <p:cNvPr id="17" name="TextBox 16">
            <a:extLst>
              <a:ext uri="{FF2B5EF4-FFF2-40B4-BE49-F238E27FC236}">
                <a16:creationId xmlns:a16="http://schemas.microsoft.com/office/drawing/2014/main" id="{7A5287F1-8135-064B-0571-0104A27D9B51}"/>
              </a:ext>
            </a:extLst>
          </p:cNvPr>
          <p:cNvSpPr txBox="1"/>
          <p:nvPr/>
        </p:nvSpPr>
        <p:spPr>
          <a:xfrm>
            <a:off x="6849608" y="2944974"/>
            <a:ext cx="4771178" cy="135168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23</a:t>
            </a:fld>
            <a:endParaRPr kumimoji="0" lang="en-US" b="0" i="0" u="none" strike="noStrike" normalizeH="0" noProof="0">
              <a:ln>
                <a:noFill/>
              </a:ln>
              <a:solidFill>
                <a:prstClr val="black">
                  <a:lumMod val="50000"/>
                  <a:lumOff val="50000"/>
                </a:prstClr>
              </a:solidFill>
              <a:effectLst/>
              <a:uLnTx/>
              <a:uFillTx/>
            </a:endParaRPr>
          </a:p>
        </p:txBody>
      </p:sp>
      <p:pic>
        <p:nvPicPr>
          <p:cNvPr id="3" name="Picture 2">
            <a:extLst>
              <a:ext uri="{FF2B5EF4-FFF2-40B4-BE49-F238E27FC236}">
                <a16:creationId xmlns:a16="http://schemas.microsoft.com/office/drawing/2014/main" id="{60815589-A229-9C62-9716-FF886EEE150A}"/>
              </a:ext>
            </a:extLst>
          </p:cNvPr>
          <p:cNvPicPr>
            <a:picLocks noChangeAspect="1"/>
          </p:cNvPicPr>
          <p:nvPr/>
        </p:nvPicPr>
        <p:blipFill>
          <a:blip r:embed="rId2"/>
          <a:stretch>
            <a:fillRect/>
          </a:stretch>
        </p:blipFill>
        <p:spPr>
          <a:xfrm>
            <a:off x="818764" y="1458339"/>
            <a:ext cx="5525271" cy="4324954"/>
          </a:xfrm>
          <a:prstGeom prst="rect">
            <a:avLst/>
          </a:prstGeom>
        </p:spPr>
      </p:pic>
      <p:sp>
        <p:nvSpPr>
          <p:cNvPr id="5" name="Content Placeholder 4">
            <a:extLst>
              <a:ext uri="{FF2B5EF4-FFF2-40B4-BE49-F238E27FC236}">
                <a16:creationId xmlns:a16="http://schemas.microsoft.com/office/drawing/2014/main" id="{AC5D7053-65F7-C58F-627F-7E1192EDBA1D}"/>
              </a:ext>
            </a:extLst>
          </p:cNvPr>
          <p:cNvSpPr>
            <a:spLocks noGrp="1"/>
          </p:cNvSpPr>
          <p:nvPr>
            <p:ph idx="1"/>
          </p:nvPr>
        </p:nvSpPr>
        <p:spPr>
          <a:xfrm>
            <a:off x="6849608" y="2079562"/>
            <a:ext cx="5703586" cy="1930458"/>
          </a:xfrm>
        </p:spPr>
        <p:txBody>
          <a:bodyPr>
            <a:noAutofit/>
          </a:bodyPr>
          <a:lstStyle/>
          <a:p>
            <a:pPr marL="342900" indent="-342900">
              <a:buFont typeface="Arial" panose="020B0604020202020204" pitchFamily="34" charset="0"/>
              <a:buChar char="•"/>
            </a:pPr>
            <a:r>
              <a:rPr lang="en-US" sz="1600" dirty="0">
                <a:latin typeface="Abadi" panose="020B0604020104020204" pitchFamily="34" charset="0"/>
              </a:rPr>
              <a:t>As mentioned, done between two column</a:t>
            </a:r>
          </a:p>
          <a:p>
            <a:pPr marL="342900" indent="-342900">
              <a:buFont typeface="Arial" panose="020B0604020202020204" pitchFamily="34" charset="0"/>
              <a:buChar char="•"/>
            </a:pPr>
            <a:r>
              <a:rPr lang="en-US" sz="1600" dirty="0">
                <a:latin typeface="Abadi" panose="020B0604020104020204" pitchFamily="34" charset="0"/>
              </a:rPr>
              <a:t>Get to know strength and connection between data</a:t>
            </a:r>
          </a:p>
          <a:p>
            <a:pPr marL="342900" indent="-342900">
              <a:buFont typeface="Arial" panose="020B0604020202020204" pitchFamily="34" charset="0"/>
              <a:buChar char="•"/>
            </a:pPr>
            <a:r>
              <a:rPr lang="en-US" sz="1600" dirty="0">
                <a:latin typeface="Abadi" panose="020B0604020104020204" pitchFamily="34" charset="0"/>
              </a:rPr>
              <a:t>Positive and Negative Correlation</a:t>
            </a:r>
          </a:p>
          <a:p>
            <a:pPr marL="342900" indent="-342900">
              <a:buFont typeface="Arial" panose="020B0604020202020204" pitchFamily="34" charset="0"/>
              <a:buChar char="•"/>
            </a:pPr>
            <a:r>
              <a:rPr lang="en-US" sz="1600" dirty="0">
                <a:latin typeface="Abadi" panose="020B0604020104020204" pitchFamily="34" charset="0"/>
              </a:rPr>
              <a:t>Pearson is good for our data</a:t>
            </a:r>
          </a:p>
          <a:p>
            <a:pPr marL="342900" indent="-342900">
              <a:buFont typeface="Arial" panose="020B0604020202020204" pitchFamily="34" charset="0"/>
              <a:buChar char="•"/>
            </a:pPr>
            <a:endParaRPr lang="en-US" sz="1200" dirty="0">
              <a:latin typeface="Abadi" panose="020B0604020104020204" pitchFamily="34" charset="0"/>
            </a:endParaRPr>
          </a:p>
          <a:p>
            <a:pPr marL="342900" indent="-342900">
              <a:buFont typeface="Arial" panose="020B0604020202020204" pitchFamily="34" charset="0"/>
              <a:buChar char="•"/>
            </a:pPr>
            <a:endParaRPr lang="en-US" sz="1200" dirty="0">
              <a:latin typeface="Abadi" panose="020B0604020104020204" pitchFamily="34" charset="0"/>
            </a:endParaRPr>
          </a:p>
        </p:txBody>
      </p:sp>
      <p:pic>
        <p:nvPicPr>
          <p:cNvPr id="7" name="Picture 6">
            <a:extLst>
              <a:ext uri="{FF2B5EF4-FFF2-40B4-BE49-F238E27FC236}">
                <a16:creationId xmlns:a16="http://schemas.microsoft.com/office/drawing/2014/main" id="{16B20898-E413-8A98-1318-04E71DCECF3C}"/>
              </a:ext>
            </a:extLst>
          </p:cNvPr>
          <p:cNvPicPr>
            <a:picLocks noChangeAspect="1"/>
          </p:cNvPicPr>
          <p:nvPr/>
        </p:nvPicPr>
        <p:blipFill>
          <a:blip r:embed="rId3"/>
          <a:stretch>
            <a:fillRect/>
          </a:stretch>
        </p:blipFill>
        <p:spPr>
          <a:xfrm>
            <a:off x="7180564" y="3435039"/>
            <a:ext cx="3651559" cy="2233759"/>
          </a:xfrm>
          <a:prstGeom prst="rect">
            <a:avLst/>
          </a:prstGeom>
        </p:spPr>
      </p:pic>
    </p:spTree>
    <p:extLst>
      <p:ext uri="{BB962C8B-B14F-4D97-AF65-F5344CB8AC3E}">
        <p14:creationId xmlns:p14="http://schemas.microsoft.com/office/powerpoint/2010/main" val="1839115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6849608" y="1240975"/>
            <a:ext cx="4771178" cy="1160110"/>
          </a:xfrm>
        </p:spPr>
        <p:txBody>
          <a:bodyPr vert="horz" lIns="91440" tIns="45720" rIns="91440" bIns="45720" rtlCol="0" anchor="ctr">
            <a:normAutofit/>
          </a:bodyPr>
          <a:lstStyle/>
          <a:p>
            <a:r>
              <a:rPr lang="en-US" kern="1200" dirty="0">
                <a:solidFill>
                  <a:schemeClr val="tx1"/>
                </a:solidFill>
                <a:latin typeface="+mj-lt"/>
                <a:ea typeface="+mj-ea"/>
                <a:cs typeface="+mj-cs"/>
              </a:rPr>
              <a:t>Hypothesis Testing</a:t>
            </a:r>
          </a:p>
        </p:txBody>
      </p:sp>
      <p:sp>
        <p:nvSpPr>
          <p:cNvPr id="17" name="TextBox 16">
            <a:extLst>
              <a:ext uri="{FF2B5EF4-FFF2-40B4-BE49-F238E27FC236}">
                <a16:creationId xmlns:a16="http://schemas.microsoft.com/office/drawing/2014/main" id="{7A5287F1-8135-064B-0571-0104A27D9B51}"/>
              </a:ext>
            </a:extLst>
          </p:cNvPr>
          <p:cNvSpPr txBox="1"/>
          <p:nvPr/>
        </p:nvSpPr>
        <p:spPr>
          <a:xfrm>
            <a:off x="5839326" y="2249261"/>
            <a:ext cx="6134387" cy="135168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Paired T-Test is suitable for our dataset.</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24</a:t>
            </a:fld>
            <a:endParaRPr kumimoji="0" lang="en-US" b="0" i="0" u="none" strike="noStrike" normalizeH="0" noProof="0">
              <a:ln>
                <a:noFill/>
              </a:ln>
              <a:solidFill>
                <a:prstClr val="black">
                  <a:lumMod val="50000"/>
                  <a:lumOff val="50000"/>
                </a:prstClr>
              </a:solidFill>
              <a:effectLst/>
              <a:uLnTx/>
              <a:uFillTx/>
            </a:endParaRPr>
          </a:p>
        </p:txBody>
      </p:sp>
      <p:pic>
        <p:nvPicPr>
          <p:cNvPr id="4" name="Picture 3">
            <a:extLst>
              <a:ext uri="{FF2B5EF4-FFF2-40B4-BE49-F238E27FC236}">
                <a16:creationId xmlns:a16="http://schemas.microsoft.com/office/drawing/2014/main" id="{08D252CD-BA60-F313-8F38-5827AA5A1EE7}"/>
              </a:ext>
            </a:extLst>
          </p:cNvPr>
          <p:cNvPicPr>
            <a:picLocks noChangeAspect="1"/>
          </p:cNvPicPr>
          <p:nvPr/>
        </p:nvPicPr>
        <p:blipFill>
          <a:blip r:embed="rId2"/>
          <a:stretch>
            <a:fillRect/>
          </a:stretch>
        </p:blipFill>
        <p:spPr>
          <a:xfrm>
            <a:off x="571214" y="237754"/>
            <a:ext cx="4625353" cy="3484130"/>
          </a:xfrm>
          <a:prstGeom prst="rect">
            <a:avLst/>
          </a:prstGeom>
        </p:spPr>
      </p:pic>
      <p:pic>
        <p:nvPicPr>
          <p:cNvPr id="5" name="Picture 4">
            <a:extLst>
              <a:ext uri="{FF2B5EF4-FFF2-40B4-BE49-F238E27FC236}">
                <a16:creationId xmlns:a16="http://schemas.microsoft.com/office/drawing/2014/main" id="{C19653ED-3EBA-A78D-1474-4B00CB94E820}"/>
              </a:ext>
            </a:extLst>
          </p:cNvPr>
          <p:cNvPicPr>
            <a:picLocks noChangeAspect="1"/>
          </p:cNvPicPr>
          <p:nvPr/>
        </p:nvPicPr>
        <p:blipFill>
          <a:blip r:embed="rId3"/>
          <a:stretch>
            <a:fillRect/>
          </a:stretch>
        </p:blipFill>
        <p:spPr>
          <a:xfrm>
            <a:off x="456413" y="3721884"/>
            <a:ext cx="5639587" cy="1667108"/>
          </a:xfrm>
          <a:prstGeom prst="rect">
            <a:avLst/>
          </a:prstGeom>
        </p:spPr>
      </p:pic>
      <p:pic>
        <p:nvPicPr>
          <p:cNvPr id="6" name="Picture 5">
            <a:extLst>
              <a:ext uri="{FF2B5EF4-FFF2-40B4-BE49-F238E27FC236}">
                <a16:creationId xmlns:a16="http://schemas.microsoft.com/office/drawing/2014/main" id="{3F8344E7-FA84-AA87-43C1-C546C6E9B9F9}"/>
              </a:ext>
            </a:extLst>
          </p:cNvPr>
          <p:cNvPicPr>
            <a:picLocks noChangeAspect="1"/>
          </p:cNvPicPr>
          <p:nvPr/>
        </p:nvPicPr>
        <p:blipFill>
          <a:blip r:embed="rId4"/>
          <a:stretch>
            <a:fillRect/>
          </a:stretch>
        </p:blipFill>
        <p:spPr>
          <a:xfrm>
            <a:off x="6334126" y="3726944"/>
            <a:ext cx="5639587" cy="1581371"/>
          </a:xfrm>
          <a:prstGeom prst="rect">
            <a:avLst/>
          </a:prstGeom>
        </p:spPr>
      </p:pic>
    </p:spTree>
    <p:extLst>
      <p:ext uri="{BB962C8B-B14F-4D97-AF65-F5344CB8AC3E}">
        <p14:creationId xmlns:p14="http://schemas.microsoft.com/office/powerpoint/2010/main" val="429448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6738771" y="2848945"/>
            <a:ext cx="4771178" cy="1160110"/>
          </a:xfrm>
        </p:spPr>
        <p:txBody>
          <a:bodyPr vert="horz" lIns="91440" tIns="45720" rIns="91440" bIns="45720" rtlCol="0" anchor="ctr">
            <a:normAutofit/>
          </a:bodyPr>
          <a:lstStyle/>
          <a:p>
            <a:r>
              <a:rPr lang="en-US" kern="1200" dirty="0">
                <a:solidFill>
                  <a:schemeClr val="tx1"/>
                </a:solidFill>
                <a:latin typeface="+mj-lt"/>
                <a:ea typeface="+mj-ea"/>
                <a:cs typeface="+mj-cs"/>
              </a:rPr>
              <a:t>Hypothesis Testing</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25</a:t>
            </a:fld>
            <a:endParaRPr kumimoji="0" lang="en-US" b="0" i="0" u="none" strike="noStrike" normalizeH="0" noProof="0">
              <a:ln>
                <a:noFill/>
              </a:ln>
              <a:solidFill>
                <a:prstClr val="black">
                  <a:lumMod val="50000"/>
                  <a:lumOff val="50000"/>
                </a:prstClr>
              </a:solidFill>
              <a:effectLst/>
              <a:uLnTx/>
              <a:uFillTx/>
            </a:endParaRPr>
          </a:p>
        </p:txBody>
      </p:sp>
      <p:pic>
        <p:nvPicPr>
          <p:cNvPr id="2" name="Picture 1">
            <a:extLst>
              <a:ext uri="{FF2B5EF4-FFF2-40B4-BE49-F238E27FC236}">
                <a16:creationId xmlns:a16="http://schemas.microsoft.com/office/drawing/2014/main" id="{6FCB4D2A-527A-7C5D-4850-482723023923}"/>
              </a:ext>
            </a:extLst>
          </p:cNvPr>
          <p:cNvPicPr>
            <a:picLocks noChangeAspect="1"/>
          </p:cNvPicPr>
          <p:nvPr/>
        </p:nvPicPr>
        <p:blipFill>
          <a:blip r:embed="rId2"/>
          <a:stretch>
            <a:fillRect/>
          </a:stretch>
        </p:blipFill>
        <p:spPr>
          <a:xfrm>
            <a:off x="928317" y="1240975"/>
            <a:ext cx="5306165" cy="4410691"/>
          </a:xfrm>
          <a:prstGeom prst="rect">
            <a:avLst/>
          </a:prstGeom>
        </p:spPr>
      </p:pic>
    </p:spTree>
    <p:extLst>
      <p:ext uri="{BB962C8B-B14F-4D97-AF65-F5344CB8AC3E}">
        <p14:creationId xmlns:p14="http://schemas.microsoft.com/office/powerpoint/2010/main" val="774990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1195810" y="889993"/>
            <a:ext cx="5653797" cy="1160110"/>
          </a:xfrm>
        </p:spPr>
        <p:txBody>
          <a:bodyPr vert="horz" lIns="91440" tIns="45720" rIns="91440" bIns="45720" rtlCol="0" anchor="ctr">
            <a:normAutofit fontScale="90000"/>
          </a:bodyPr>
          <a:lstStyle/>
          <a:p>
            <a:r>
              <a:rPr lang="en-US" kern="1200" dirty="0">
                <a:solidFill>
                  <a:schemeClr val="tx1"/>
                </a:solidFill>
                <a:latin typeface="+mj-lt"/>
                <a:ea typeface="+mj-ea"/>
                <a:cs typeface="+mj-cs"/>
              </a:rPr>
              <a:t>Hypothesis Testing Results</a:t>
            </a:r>
          </a:p>
        </p:txBody>
      </p:sp>
      <p:sp>
        <p:nvSpPr>
          <p:cNvPr id="17" name="TextBox 16">
            <a:extLst>
              <a:ext uri="{FF2B5EF4-FFF2-40B4-BE49-F238E27FC236}">
                <a16:creationId xmlns:a16="http://schemas.microsoft.com/office/drawing/2014/main" id="{7A5287F1-8135-064B-0571-0104A27D9B51}"/>
              </a:ext>
            </a:extLst>
          </p:cNvPr>
          <p:cNvSpPr txBox="1"/>
          <p:nvPr/>
        </p:nvSpPr>
        <p:spPr>
          <a:xfrm>
            <a:off x="6849608" y="2944974"/>
            <a:ext cx="4771178" cy="135168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26</a:t>
            </a:fld>
            <a:endParaRPr kumimoji="0" lang="en-US" b="0" i="0" u="none" strike="noStrike" normalizeH="0" noProof="0">
              <a:ln>
                <a:noFill/>
              </a:ln>
              <a:solidFill>
                <a:prstClr val="black">
                  <a:lumMod val="50000"/>
                  <a:lumOff val="50000"/>
                </a:prstClr>
              </a:solidFill>
              <a:effectLst/>
              <a:uLnTx/>
              <a:uFillTx/>
            </a:endParaRPr>
          </a:p>
        </p:txBody>
      </p:sp>
      <p:sp>
        <p:nvSpPr>
          <p:cNvPr id="8" name="TextBox 7">
            <a:extLst>
              <a:ext uri="{FF2B5EF4-FFF2-40B4-BE49-F238E27FC236}">
                <a16:creationId xmlns:a16="http://schemas.microsoft.com/office/drawing/2014/main" id="{F50B12D9-1C0C-C0EF-1358-B26D2BD2A04F}"/>
              </a:ext>
            </a:extLst>
          </p:cNvPr>
          <p:cNvSpPr txBox="1"/>
          <p:nvPr/>
        </p:nvSpPr>
        <p:spPr>
          <a:xfrm>
            <a:off x="508959" y="2448900"/>
            <a:ext cx="10765766" cy="1938992"/>
          </a:xfrm>
          <a:prstGeom prst="rect">
            <a:avLst/>
          </a:prstGeom>
          <a:noFill/>
        </p:spPr>
        <p:txBody>
          <a:bodyPr wrap="square">
            <a:spAutoFit/>
          </a:bodyPr>
          <a:lstStyle/>
          <a:p>
            <a:pPr algn="l"/>
            <a:r>
              <a:rPr lang="en-US" sz="2000" b="0" i="0" u="none" strike="noStrike" baseline="0" dirty="0">
                <a:latin typeface="NimbusRomNo9L-Regu"/>
              </a:rPr>
              <a:t>h1: EARSS and ARSS is preferred a lot in terms of usability than RSS (Accepted)</a:t>
            </a:r>
          </a:p>
          <a:p>
            <a:pPr algn="l"/>
            <a:r>
              <a:rPr lang="en-US" sz="2000" b="0" i="0" u="none" strike="noStrike" baseline="0" dirty="0">
                <a:latin typeface="NimbusRomNo9L-Regu"/>
              </a:rPr>
              <a:t>h2: EARSS and ARSS is preferred a lot in terms of entertainment than RSS (Accepted)</a:t>
            </a:r>
          </a:p>
          <a:p>
            <a:pPr algn="l"/>
            <a:r>
              <a:rPr lang="en-US" sz="2000" b="0" i="0" u="none" strike="noStrike" baseline="0" dirty="0">
                <a:latin typeface="NimbusRomNo9L-Regu"/>
              </a:rPr>
              <a:t>h3: EARSS and ARSS is preferred a lot in terms of informativity than RSS (Accepted)</a:t>
            </a:r>
          </a:p>
          <a:p>
            <a:pPr algn="l"/>
            <a:r>
              <a:rPr lang="en-US" sz="2000" b="0" i="0" u="none" strike="noStrike" baseline="0" dirty="0">
                <a:latin typeface="NimbusRomNo9L-Regu"/>
              </a:rPr>
              <a:t>h4: EARSS and ARSS is preferred a lot in terms of irritability than RSS (Accepted)</a:t>
            </a:r>
          </a:p>
          <a:p>
            <a:pPr algn="l"/>
            <a:r>
              <a:rPr lang="en-US" sz="2000" b="0" i="0" u="none" strike="noStrike" baseline="0" dirty="0">
                <a:latin typeface="NimbusRomNo9L-Regu"/>
              </a:rPr>
              <a:t>h5: EARSS and ARSS is encouraged customers to have a higher purchase intention than RSS. (Rejected)</a:t>
            </a:r>
          </a:p>
          <a:p>
            <a:pPr algn="l"/>
            <a:r>
              <a:rPr lang="en-US" sz="2000" b="0" i="0" u="none" strike="noStrike" baseline="0" dirty="0">
                <a:latin typeface="NimbusRomNo9L-Regu"/>
              </a:rPr>
              <a:t>h6: EARSS is much more trustworthy than ARSS. (Accepted.)</a:t>
            </a:r>
            <a:endParaRPr lang="en-US" sz="2000" dirty="0">
              <a:latin typeface="Abadi" panose="020B0604020104020204" pitchFamily="34" charset="0"/>
            </a:endParaRPr>
          </a:p>
        </p:txBody>
      </p:sp>
    </p:spTree>
    <p:extLst>
      <p:ext uri="{BB962C8B-B14F-4D97-AF65-F5344CB8AC3E}">
        <p14:creationId xmlns:p14="http://schemas.microsoft.com/office/powerpoint/2010/main" val="140923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6">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8">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AFD35DE-B696-9754-1BDC-52CEBFE896BF}"/>
              </a:ext>
            </a:extLst>
          </p:cNvPr>
          <p:cNvPicPr>
            <a:picLocks noChangeAspect="1"/>
          </p:cNvPicPr>
          <p:nvPr/>
        </p:nvPicPr>
        <p:blipFill>
          <a:blip r:embed="rId2"/>
          <a:stretch>
            <a:fillRect/>
          </a:stretch>
        </p:blipFill>
        <p:spPr>
          <a:xfrm>
            <a:off x="965200" y="1541076"/>
            <a:ext cx="2879083" cy="3775847"/>
          </a:xfrm>
          <a:prstGeom prst="rect">
            <a:avLst/>
          </a:prstGeom>
        </p:spPr>
      </p:pic>
      <p:sp>
        <p:nvSpPr>
          <p:cNvPr id="33" name="Rectangle 20">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CE1B1A9-4757-176D-D050-8E93A7750E49}"/>
              </a:ext>
            </a:extLst>
          </p:cNvPr>
          <p:cNvPicPr>
            <a:picLocks noChangeAspect="1"/>
          </p:cNvPicPr>
          <p:nvPr/>
        </p:nvPicPr>
        <p:blipFill>
          <a:blip r:embed="rId3"/>
          <a:stretch>
            <a:fillRect/>
          </a:stretch>
        </p:blipFill>
        <p:spPr>
          <a:xfrm>
            <a:off x="4647976" y="1589021"/>
            <a:ext cx="2880360" cy="3680971"/>
          </a:xfrm>
          <a:prstGeom prst="rect">
            <a:avLst/>
          </a:prstGeom>
        </p:spPr>
      </p:pic>
      <p:sp>
        <p:nvSpPr>
          <p:cNvPr id="34" name="Rectangle 22">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1D60437-B25D-9707-519B-216D3EAB0EB0}"/>
              </a:ext>
            </a:extLst>
          </p:cNvPr>
          <p:cNvPicPr>
            <a:picLocks noChangeAspect="1"/>
          </p:cNvPicPr>
          <p:nvPr/>
        </p:nvPicPr>
        <p:blipFill>
          <a:blip r:embed="rId4"/>
          <a:stretch>
            <a:fillRect/>
          </a:stretch>
        </p:blipFill>
        <p:spPr>
          <a:xfrm>
            <a:off x="8343941" y="1623131"/>
            <a:ext cx="2880360" cy="3611736"/>
          </a:xfrm>
          <a:prstGeom prst="rect">
            <a:avLst/>
          </a:prstGeom>
        </p:spPr>
      </p:pic>
      <p:sp>
        <p:nvSpPr>
          <p:cNvPr id="6" name="Slide Number Placeholder 5">
            <a:extLst>
              <a:ext uri="{FF2B5EF4-FFF2-40B4-BE49-F238E27FC236}">
                <a16:creationId xmlns:a16="http://schemas.microsoft.com/office/drawing/2014/main" id="{24CDED44-8F6A-854B-0979-8A994B3C7D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pPr>
                <a:spcAft>
                  <a:spcPts val="600"/>
                </a:spcAft>
                <a:defRPr/>
              </a:pPr>
              <a:t>27</a:t>
            </a:fld>
            <a:endParaRPr lang="en-US"/>
          </a:p>
        </p:txBody>
      </p:sp>
    </p:spTree>
    <p:extLst>
      <p:ext uri="{BB962C8B-B14F-4D97-AF65-F5344CB8AC3E}">
        <p14:creationId xmlns:p14="http://schemas.microsoft.com/office/powerpoint/2010/main" val="864774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6224" y="2171700"/>
            <a:ext cx="5559552" cy="2514600"/>
          </a:xfrm>
        </p:spPr>
        <p:txBody>
          <a:bodyPr/>
          <a:lstStyle/>
          <a:p>
            <a:r>
              <a:rPr lang="en-US" dirty="0">
                <a:solidFill>
                  <a:srgbClr val="FFFFFF"/>
                </a:solidFill>
              </a:rPr>
              <a:t>4. Machine Learning</a:t>
            </a:r>
            <a:endParaRPr lang="en-US" dirty="0"/>
          </a:p>
        </p:txBody>
      </p:sp>
    </p:spTree>
    <p:extLst>
      <p:ext uri="{BB962C8B-B14F-4D97-AF65-F5344CB8AC3E}">
        <p14:creationId xmlns:p14="http://schemas.microsoft.com/office/powerpoint/2010/main" val="169748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Freeform: Shape 103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035" name="Rectangle 103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Freeform: Shape 103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Machine Learning &amp; Training Data: Sources, Methods, Things to Keep in Mind">
            <a:extLst>
              <a:ext uri="{FF2B5EF4-FFF2-40B4-BE49-F238E27FC236}">
                <a16:creationId xmlns:a16="http://schemas.microsoft.com/office/drawing/2014/main" id="{D6B115C3-C998-A0DB-3DAB-A62F5713D2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1053" y="2088583"/>
            <a:ext cx="4777381" cy="250812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039" name="Arc 103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a:solidFill>
                  <a:schemeClr val="tx1"/>
                </a:solidFill>
                <a:latin typeface="+mj-lt"/>
                <a:ea typeface="+mj-ea"/>
                <a:cs typeface="+mj-cs"/>
              </a:rPr>
              <a:t>Machine Learning</a:t>
            </a:r>
          </a:p>
        </p:txBody>
      </p:sp>
      <p:sp>
        <p:nvSpPr>
          <p:cNvPr id="13" name="Content Placeholder 12">
            <a:extLst>
              <a:ext uri="{FF2B5EF4-FFF2-40B4-BE49-F238E27FC236}">
                <a16:creationId xmlns:a16="http://schemas.microsoft.com/office/drawing/2014/main" id="{36C5218F-47BE-6ABC-7D3C-D811E99408D5}"/>
              </a:ext>
            </a:extLst>
          </p:cNvPr>
          <p:cNvSpPr>
            <a:spLocks noGrp="1"/>
          </p:cNvSpPr>
          <p:nvPr>
            <p:ph idx="1"/>
          </p:nvPr>
        </p:nvSpPr>
        <p:spPr>
          <a:xfrm>
            <a:off x="838201" y="1984443"/>
            <a:ext cx="5257800" cy="4192520"/>
          </a:xfrm>
        </p:spPr>
        <p:txBody>
          <a:bodyPr vert="horz" lIns="91440" tIns="45720" rIns="91440" bIns="45720" rtlCol="0">
            <a:normAutofit/>
          </a:bodyPr>
          <a:lstStyle/>
          <a:p>
            <a:pPr marL="342900" indent="-228600">
              <a:lnSpc>
                <a:spcPct val="90000"/>
              </a:lnSpc>
              <a:buFont typeface="Arial" panose="020B0604020202020204" pitchFamily="34" charset="0"/>
              <a:buChar char="•"/>
            </a:pPr>
            <a:r>
              <a:rPr lang="en-US" dirty="0"/>
              <a:t>Train and Test data into 70%/30%.</a:t>
            </a:r>
          </a:p>
          <a:p>
            <a:pPr indent="-228600">
              <a:lnSpc>
                <a:spcPct val="90000"/>
              </a:lnSpc>
              <a:buFont typeface="Arial" panose="020B0604020202020204" pitchFamily="34" charset="0"/>
              <a:buChar char="•"/>
            </a:pPr>
            <a:r>
              <a:rPr lang="en-US" dirty="0"/>
              <a:t>Created a different datasets and different models for each scenario</a:t>
            </a:r>
          </a:p>
          <a:p>
            <a:pPr marL="342900" indent="-228600">
              <a:lnSpc>
                <a:spcPct val="90000"/>
              </a:lnSpc>
              <a:buFont typeface="Arial" panose="020B0604020202020204" pitchFamily="34" charset="0"/>
              <a:buChar char="•"/>
            </a:pPr>
            <a:r>
              <a:rPr lang="en-US" dirty="0"/>
              <a:t>Applied different models</a:t>
            </a:r>
          </a:p>
          <a:p>
            <a:pPr marL="342900" indent="-228600">
              <a:lnSpc>
                <a:spcPct val="90000"/>
              </a:lnSpc>
              <a:buFont typeface="Arial" panose="020B0604020202020204" pitchFamily="34" charset="0"/>
              <a:buChar char="•"/>
            </a:pPr>
            <a:r>
              <a:rPr lang="en-US" dirty="0"/>
              <a:t>Applied Cross Validation</a:t>
            </a:r>
          </a:p>
          <a:p>
            <a:pPr indent="-228600">
              <a:lnSpc>
                <a:spcPct val="90000"/>
              </a:lnSpc>
              <a:buFont typeface="Arial" panose="020B0604020202020204" pitchFamily="34" charset="0"/>
              <a:buChar char="•"/>
            </a:pPr>
            <a:endParaRPr lang="en-US" dirty="0"/>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29</a:t>
            </a:fld>
            <a:endParaRPr lang="en-US">
              <a:solidFill>
                <a:prstClr val="black">
                  <a:tint val="75000"/>
                </a:prstClr>
              </a:solidFill>
            </a:endParaRPr>
          </a:p>
        </p:txBody>
      </p:sp>
    </p:spTree>
    <p:extLst>
      <p:ext uri="{BB962C8B-B14F-4D97-AF65-F5344CB8AC3E}">
        <p14:creationId xmlns:p14="http://schemas.microsoft.com/office/powerpoint/2010/main" val="400379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1. Introduction</a:t>
            </a:r>
            <a:endParaRPr lang="en-US" dirty="0"/>
          </a:p>
        </p:txBody>
      </p:sp>
    </p:spTree>
    <p:extLst>
      <p:ext uri="{BB962C8B-B14F-4D97-AF65-F5344CB8AC3E}">
        <p14:creationId xmlns:p14="http://schemas.microsoft.com/office/powerpoint/2010/main" val="4283594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a:xfrm>
            <a:off x="838200" y="479493"/>
            <a:ext cx="6727166" cy="1325563"/>
          </a:xfrm>
        </p:spPr>
        <p:txBody>
          <a:bodyPr vert="horz" lIns="91440" tIns="45720" rIns="91440" bIns="45720" rtlCol="0" anchor="ctr">
            <a:normAutofit/>
          </a:bodyPr>
          <a:lstStyle/>
          <a:p>
            <a:r>
              <a:rPr lang="en-US" kern="1200" dirty="0">
                <a:solidFill>
                  <a:schemeClr val="tx1"/>
                </a:solidFill>
                <a:latin typeface="+mj-lt"/>
                <a:ea typeface="+mj-ea"/>
                <a:cs typeface="+mj-cs"/>
              </a:rPr>
              <a:t>Machine Learning Algorithms</a:t>
            </a:r>
          </a:p>
        </p:txBody>
      </p:sp>
      <p:graphicFrame>
        <p:nvGraphicFramePr>
          <p:cNvPr id="2" name="Content Placeholder 1">
            <a:extLst>
              <a:ext uri="{FF2B5EF4-FFF2-40B4-BE49-F238E27FC236}">
                <a16:creationId xmlns:a16="http://schemas.microsoft.com/office/drawing/2014/main" id="{4F9C74A4-FFE3-693C-7461-4C1D4FFAD52C}"/>
              </a:ext>
            </a:extLst>
          </p:cNvPr>
          <p:cNvGraphicFramePr>
            <a:graphicFrameLocks noGrp="1"/>
          </p:cNvGraphicFramePr>
          <p:nvPr>
            <p:ph idx="1"/>
            <p:extLst>
              <p:ext uri="{D42A27DB-BD31-4B8C-83A1-F6EECF244321}">
                <p14:modId xmlns:p14="http://schemas.microsoft.com/office/powerpoint/2010/main" val="3661250493"/>
              </p:ext>
            </p:extLst>
          </p:nvPr>
        </p:nvGraphicFramePr>
        <p:xfrm>
          <a:off x="2209800" y="1805056"/>
          <a:ext cx="7732982" cy="2711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30</a:t>
            </a:fld>
            <a:endParaRPr lang="en-US">
              <a:solidFill>
                <a:prstClr val="black">
                  <a:tint val="75000"/>
                </a:prstClr>
              </a:solidFill>
            </a:endParaRPr>
          </a:p>
        </p:txBody>
      </p:sp>
    </p:spTree>
    <p:extLst>
      <p:ext uri="{BB962C8B-B14F-4D97-AF65-F5344CB8AC3E}">
        <p14:creationId xmlns:p14="http://schemas.microsoft.com/office/powerpoint/2010/main" val="365877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c 3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dirty="0">
                <a:solidFill>
                  <a:schemeClr val="tx1"/>
                </a:solidFill>
                <a:latin typeface="+mj-lt"/>
                <a:ea typeface="+mj-ea"/>
                <a:cs typeface="+mj-cs"/>
              </a:rPr>
              <a:t>Machine Learning Results</a:t>
            </a:r>
          </a:p>
        </p:txBody>
      </p:sp>
      <p:sp>
        <p:nvSpPr>
          <p:cNvPr id="36" name="Freeform: Shape 3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DCA54E36-CCEC-9E2B-5C66-CB44BC96B733}"/>
              </a:ext>
            </a:extLst>
          </p:cNvPr>
          <p:cNvPicPr>
            <a:picLocks noChangeAspect="1"/>
          </p:cNvPicPr>
          <p:nvPr/>
        </p:nvPicPr>
        <p:blipFill>
          <a:blip r:embed="rId2"/>
          <a:stretch>
            <a:fillRect/>
          </a:stretch>
        </p:blipFill>
        <p:spPr>
          <a:xfrm>
            <a:off x="703182" y="1355543"/>
            <a:ext cx="4777381" cy="39771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7486048D-4E4F-E8EB-5D14-5BD363FF1F6C}"/>
              </a:ext>
            </a:extLst>
          </p:cNvPr>
          <p:cNvSpPr>
            <a:spLocks noGrp="1"/>
          </p:cNvSpPr>
          <p:nvPr>
            <p:ph idx="1"/>
          </p:nvPr>
        </p:nvSpPr>
        <p:spPr>
          <a:xfrm>
            <a:off x="5894962" y="1984443"/>
            <a:ext cx="5458838" cy="4192520"/>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t>Received Accuracies were low.</a:t>
            </a:r>
          </a:p>
          <a:p>
            <a:pPr indent="-228600">
              <a:lnSpc>
                <a:spcPct val="90000"/>
              </a:lnSpc>
              <a:buFont typeface="Arial" panose="020B0604020202020204" pitchFamily="34" charset="0"/>
              <a:buChar char="•"/>
            </a:pPr>
            <a:r>
              <a:rPr lang="en-US" dirty="0"/>
              <a:t>Increase after performing Cross Validation.</a:t>
            </a:r>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31</a:t>
            </a:fld>
            <a:endParaRPr lang="en-US">
              <a:solidFill>
                <a:prstClr val="black">
                  <a:tint val="75000"/>
                </a:prstClr>
              </a:solidFill>
            </a:endParaRPr>
          </a:p>
        </p:txBody>
      </p:sp>
    </p:spTree>
    <p:extLst>
      <p:ext uri="{BB962C8B-B14F-4D97-AF65-F5344CB8AC3E}">
        <p14:creationId xmlns:p14="http://schemas.microsoft.com/office/powerpoint/2010/main" val="2245004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37D8993-8BD8-AA0E-BB8C-2C763428825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32</a:t>
            </a:fld>
            <a:endParaRPr lang="en-US" dirty="0">
              <a:solidFill>
                <a:prstClr val="black">
                  <a:tint val="75000"/>
                </a:prstClr>
              </a:solidFill>
            </a:endParaRPr>
          </a:p>
        </p:txBody>
      </p:sp>
      <p:pic>
        <p:nvPicPr>
          <p:cNvPr id="14" name="Picture 13">
            <a:extLst>
              <a:ext uri="{FF2B5EF4-FFF2-40B4-BE49-F238E27FC236}">
                <a16:creationId xmlns:a16="http://schemas.microsoft.com/office/drawing/2014/main" id="{E68D4D5B-361F-B7AD-D176-B5EA71B09B2D}"/>
              </a:ext>
            </a:extLst>
          </p:cNvPr>
          <p:cNvPicPr>
            <a:picLocks noChangeAspect="1"/>
          </p:cNvPicPr>
          <p:nvPr/>
        </p:nvPicPr>
        <p:blipFill>
          <a:blip r:embed="rId2"/>
          <a:stretch>
            <a:fillRect/>
          </a:stretch>
        </p:blipFill>
        <p:spPr>
          <a:xfrm>
            <a:off x="625763" y="429519"/>
            <a:ext cx="4560243" cy="59268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a:extLst>
              <a:ext uri="{FF2B5EF4-FFF2-40B4-BE49-F238E27FC236}">
                <a16:creationId xmlns:a16="http://schemas.microsoft.com/office/drawing/2014/main" id="{5ADAE4D1-2BB9-3C9D-A8A0-228A25E43398}"/>
              </a:ext>
            </a:extLst>
          </p:cNvPr>
          <p:cNvPicPr>
            <a:picLocks noChangeAspect="1"/>
          </p:cNvPicPr>
          <p:nvPr/>
        </p:nvPicPr>
        <p:blipFill>
          <a:blip r:embed="rId3"/>
          <a:stretch>
            <a:fillRect/>
          </a:stretch>
        </p:blipFill>
        <p:spPr>
          <a:xfrm>
            <a:off x="5985164" y="429519"/>
            <a:ext cx="4809155" cy="59268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86799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6224" y="2171700"/>
            <a:ext cx="5559552" cy="2514600"/>
          </a:xfrm>
        </p:spPr>
        <p:txBody>
          <a:bodyPr>
            <a:normAutofit fontScale="90000"/>
          </a:bodyPr>
          <a:lstStyle/>
          <a:p>
            <a:r>
              <a:rPr lang="en-US" dirty="0">
                <a:solidFill>
                  <a:srgbClr val="FFFFFF"/>
                </a:solidFill>
              </a:rPr>
              <a:t>5. Natural Language Processing</a:t>
            </a:r>
            <a:endParaRPr lang="en-US" dirty="0"/>
          </a:p>
        </p:txBody>
      </p:sp>
    </p:spTree>
    <p:extLst>
      <p:ext uri="{BB962C8B-B14F-4D97-AF65-F5344CB8AC3E}">
        <p14:creationId xmlns:p14="http://schemas.microsoft.com/office/powerpoint/2010/main" val="792758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kern="1200">
                <a:solidFill>
                  <a:schemeClr val="tx1"/>
                </a:solidFill>
                <a:latin typeface="+mj-lt"/>
                <a:ea typeface="+mj-ea"/>
                <a:cs typeface="+mj-cs"/>
              </a:rPr>
              <a:t>Text Analysis</a:t>
            </a:r>
          </a:p>
        </p:txBody>
      </p:sp>
      <p:sp>
        <p:nvSpPr>
          <p:cNvPr id="19" name="Freeform: Shape 18">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45192157-A0DA-8332-EBBB-9DD3783460A6}"/>
              </a:ext>
            </a:extLst>
          </p:cNvPr>
          <p:cNvSpPr>
            <a:spLocks noGrp="1"/>
          </p:cNvSpPr>
          <p:nvPr>
            <p:ph idx="1"/>
          </p:nvPr>
        </p:nvSpPr>
        <p:spPr>
          <a:xfrm>
            <a:off x="838200" y="2872509"/>
            <a:ext cx="5393361" cy="3304454"/>
          </a:xfrm>
        </p:spPr>
        <p:txBody>
          <a:bodyPr vert="horz" lIns="91440" tIns="45720" rIns="91440" bIns="45720" rtlCol="0">
            <a:normAutofit/>
          </a:bodyPr>
          <a:lstStyle/>
          <a:p>
            <a:pPr indent="-228600">
              <a:lnSpc>
                <a:spcPct val="90000"/>
              </a:lnSpc>
              <a:buFont typeface="Arial" panose="020B0604020202020204" pitchFamily="34" charset="0"/>
              <a:buChar char="•"/>
            </a:pPr>
            <a:r>
              <a:rPr lang="en-US" sz="2000" dirty="0"/>
              <a:t>Different questions asked but to explain</a:t>
            </a:r>
          </a:p>
          <a:p>
            <a:pPr indent="-228600">
              <a:lnSpc>
                <a:spcPct val="90000"/>
              </a:lnSpc>
              <a:buFont typeface="Arial" panose="020B0604020202020204" pitchFamily="34" charset="0"/>
              <a:buChar char="•"/>
            </a:pPr>
            <a:r>
              <a:rPr lang="en-US" sz="2000" dirty="0"/>
              <a:t>Requested Ideas</a:t>
            </a:r>
          </a:p>
          <a:p>
            <a:pPr indent="-228600">
              <a:lnSpc>
                <a:spcPct val="90000"/>
              </a:lnSpc>
              <a:buFont typeface="Arial" panose="020B0604020202020204" pitchFamily="34" charset="0"/>
              <a:buChar char="•"/>
            </a:pPr>
            <a:r>
              <a:rPr lang="en-US" sz="2000" dirty="0"/>
              <a:t>Analyzed the compound words</a:t>
            </a:r>
          </a:p>
        </p:txBody>
      </p:sp>
      <p:sp>
        <p:nvSpPr>
          <p:cNvPr id="21" name="Oval 20">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F748072-D014-EDD3-07FB-CDDE1947E7BC}"/>
              </a:ext>
            </a:extLst>
          </p:cNvPr>
          <p:cNvPicPr>
            <a:picLocks noChangeAspect="1"/>
          </p:cNvPicPr>
          <p:nvPr/>
        </p:nvPicPr>
        <p:blipFill>
          <a:blip r:embed="rId2"/>
          <a:stretch>
            <a:fillRect/>
          </a:stretch>
        </p:blipFill>
        <p:spPr>
          <a:xfrm>
            <a:off x="7887184" y="2007675"/>
            <a:ext cx="3781051" cy="2198672"/>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3" name="Freeform: Shape 22">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a:xfrm>
            <a:off x="10030244" y="6356350"/>
            <a:ext cx="1323555"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34</a:t>
            </a:fld>
            <a:endParaRPr lang="en-US">
              <a:solidFill>
                <a:prstClr val="black">
                  <a:tint val="75000"/>
                </a:prstClr>
              </a:solidFill>
            </a:endParaRPr>
          </a:p>
        </p:txBody>
      </p:sp>
      <p:sp>
        <p:nvSpPr>
          <p:cNvPr id="31" name="Freeform: Shape 30">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307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a:xfrm>
            <a:off x="838201" y="479493"/>
            <a:ext cx="6908320" cy="1325563"/>
          </a:xfrm>
        </p:spPr>
        <p:txBody>
          <a:bodyPr vert="horz" lIns="91440" tIns="45720" rIns="91440" bIns="45720" rtlCol="0" anchor="ctr">
            <a:normAutofit/>
          </a:bodyPr>
          <a:lstStyle/>
          <a:p>
            <a:r>
              <a:rPr lang="en-US" kern="1200" dirty="0">
                <a:solidFill>
                  <a:schemeClr val="tx1"/>
                </a:solidFill>
                <a:latin typeface="+mj-lt"/>
                <a:ea typeface="+mj-ea"/>
                <a:cs typeface="+mj-cs"/>
              </a:rPr>
              <a:t>Generated Compound Words</a:t>
            </a:r>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35</a:t>
            </a:fld>
            <a:endParaRPr lang="en-US">
              <a:solidFill>
                <a:prstClr val="black">
                  <a:tint val="75000"/>
                </a:prstClr>
              </a:solidFill>
            </a:endParaRPr>
          </a:p>
        </p:txBody>
      </p:sp>
      <p:graphicFrame>
        <p:nvGraphicFramePr>
          <p:cNvPr id="5" name="Table 8">
            <a:extLst>
              <a:ext uri="{FF2B5EF4-FFF2-40B4-BE49-F238E27FC236}">
                <a16:creationId xmlns:a16="http://schemas.microsoft.com/office/drawing/2014/main" id="{02920B65-DD4B-AF5F-6BAB-3F1654926559}"/>
              </a:ext>
            </a:extLst>
          </p:cNvPr>
          <p:cNvGraphicFramePr>
            <a:graphicFrameLocks noGrp="1"/>
          </p:cNvGraphicFramePr>
          <p:nvPr>
            <p:extLst>
              <p:ext uri="{D42A27DB-BD31-4B8C-83A1-F6EECF244321}">
                <p14:modId xmlns:p14="http://schemas.microsoft.com/office/powerpoint/2010/main" val="1813223591"/>
              </p:ext>
            </p:extLst>
          </p:nvPr>
        </p:nvGraphicFramePr>
        <p:xfrm>
          <a:off x="1255623" y="1805056"/>
          <a:ext cx="8128000" cy="2966720"/>
        </p:xfrm>
        <a:graphic>
          <a:graphicData uri="http://schemas.openxmlformats.org/drawingml/2006/table">
            <a:tbl>
              <a:tblPr firstRow="1" bandRow="1">
                <a:tableStyleId>{5C22544A-7EE6-4342-B048-85BDC9FD1C3A}</a:tableStyleId>
              </a:tblPr>
              <a:tblGrid>
                <a:gridCol w="1496203">
                  <a:extLst>
                    <a:ext uri="{9D8B030D-6E8A-4147-A177-3AD203B41FA5}">
                      <a16:colId xmlns:a16="http://schemas.microsoft.com/office/drawing/2014/main" val="1194621471"/>
                    </a:ext>
                  </a:extLst>
                </a:gridCol>
                <a:gridCol w="6631797">
                  <a:extLst>
                    <a:ext uri="{9D8B030D-6E8A-4147-A177-3AD203B41FA5}">
                      <a16:colId xmlns:a16="http://schemas.microsoft.com/office/drawing/2014/main" val="1757665899"/>
                    </a:ext>
                  </a:extLst>
                </a:gridCol>
              </a:tblGrid>
              <a:tr h="370840">
                <a:tc>
                  <a:txBody>
                    <a:bodyPr/>
                    <a:lstStyle/>
                    <a:p>
                      <a:r>
                        <a:rPr lang="en-US" dirty="0"/>
                        <a:t>1.</a:t>
                      </a:r>
                    </a:p>
                  </a:txBody>
                  <a:tcPr/>
                </a:tc>
                <a:tc>
                  <a:txBody>
                    <a:bodyPr/>
                    <a:lstStyle/>
                    <a:p>
                      <a:r>
                        <a:rPr lang="en-US" sz="1200" dirty="0"/>
                        <a:t>“Comparison Shops”, ”Shops near environment”, ”Ingredients of product”, ”shopping”</a:t>
                      </a:r>
                    </a:p>
                  </a:txBody>
                  <a:tcPr/>
                </a:tc>
                <a:extLst>
                  <a:ext uri="{0D108BD9-81ED-4DB2-BD59-A6C34878D82A}">
                    <a16:rowId xmlns:a16="http://schemas.microsoft.com/office/drawing/2014/main" val="3472421753"/>
                  </a:ext>
                </a:extLst>
              </a:tr>
              <a:tr h="370840">
                <a:tc>
                  <a:txBody>
                    <a:bodyPr/>
                    <a:lstStyle/>
                    <a:p>
                      <a:r>
                        <a:rPr lang="en-US" dirty="0"/>
                        <a:t>2.</a:t>
                      </a:r>
                    </a:p>
                  </a:txBody>
                  <a:tcPr/>
                </a:tc>
                <a:tc>
                  <a:txBody>
                    <a:bodyPr/>
                    <a:lstStyle/>
                    <a:p>
                      <a:r>
                        <a:rPr lang="en-US" sz="1200" dirty="0"/>
                        <a:t>“Shopping List”, “Scanning Products, “Data Privacy”, “Unattractive Design”</a:t>
                      </a:r>
                    </a:p>
                  </a:txBody>
                  <a:tcPr/>
                </a:tc>
                <a:extLst>
                  <a:ext uri="{0D108BD9-81ED-4DB2-BD59-A6C34878D82A}">
                    <a16:rowId xmlns:a16="http://schemas.microsoft.com/office/drawing/2014/main" val="811740792"/>
                  </a:ext>
                </a:extLst>
              </a:tr>
              <a:tr h="370840">
                <a:tc>
                  <a:txBody>
                    <a:bodyPr/>
                    <a:lstStyle/>
                    <a:p>
                      <a:r>
                        <a:rPr lang="en-US" dirty="0"/>
                        <a:t>3.</a:t>
                      </a:r>
                    </a:p>
                  </a:txBody>
                  <a:tcPr/>
                </a:tc>
                <a:tc>
                  <a:txBody>
                    <a:bodyPr/>
                    <a:lstStyle/>
                    <a:p>
                      <a:r>
                        <a:rPr lang="en-US" sz="1200" dirty="0"/>
                        <a:t>Answers usually consisted of “Yes”, ”No” and “Don’t know”.</a:t>
                      </a:r>
                    </a:p>
                  </a:txBody>
                  <a:tcPr/>
                </a:tc>
                <a:extLst>
                  <a:ext uri="{0D108BD9-81ED-4DB2-BD59-A6C34878D82A}">
                    <a16:rowId xmlns:a16="http://schemas.microsoft.com/office/drawing/2014/main" val="963598866"/>
                  </a:ext>
                </a:extLst>
              </a:tr>
              <a:tr h="370840">
                <a:tc>
                  <a:txBody>
                    <a:bodyPr/>
                    <a:lstStyle/>
                    <a:p>
                      <a:r>
                        <a:rPr lang="en-US" dirty="0"/>
                        <a:t>4.</a:t>
                      </a:r>
                    </a:p>
                  </a:txBody>
                  <a:tcPr/>
                </a:tc>
                <a:tc>
                  <a:txBody>
                    <a:bodyPr/>
                    <a:lstStyle/>
                    <a:p>
                      <a:r>
                        <a:rPr lang="en-US" sz="1200" dirty="0"/>
                        <a:t>Huge amount of “Having Fun” and positivity, some of them founded as waste of time.</a:t>
                      </a:r>
                    </a:p>
                  </a:txBody>
                  <a:tcPr/>
                </a:tc>
                <a:extLst>
                  <a:ext uri="{0D108BD9-81ED-4DB2-BD59-A6C34878D82A}">
                    <a16:rowId xmlns:a16="http://schemas.microsoft.com/office/drawing/2014/main" val="677756057"/>
                  </a:ext>
                </a:extLst>
              </a:tr>
              <a:tr h="370840">
                <a:tc>
                  <a:txBody>
                    <a:bodyPr/>
                    <a:lstStyle/>
                    <a:p>
                      <a:r>
                        <a:rPr lang="en-US" dirty="0"/>
                        <a:t>5.</a:t>
                      </a:r>
                    </a:p>
                  </a:txBody>
                  <a:tcPr/>
                </a:tc>
                <a:tc>
                  <a:txBody>
                    <a:bodyPr/>
                    <a:lstStyle/>
                    <a:p>
                      <a:r>
                        <a:rPr lang="en-US" sz="1200" dirty="0"/>
                        <a:t>Mostly “Yes”, some participants requested for more information.</a:t>
                      </a:r>
                    </a:p>
                  </a:txBody>
                  <a:tcPr/>
                </a:tc>
                <a:extLst>
                  <a:ext uri="{0D108BD9-81ED-4DB2-BD59-A6C34878D82A}">
                    <a16:rowId xmlns:a16="http://schemas.microsoft.com/office/drawing/2014/main" val="835942393"/>
                  </a:ext>
                </a:extLst>
              </a:tr>
              <a:tr h="370840">
                <a:tc>
                  <a:txBody>
                    <a:bodyPr/>
                    <a:lstStyle/>
                    <a:p>
                      <a:r>
                        <a:rPr lang="en-US" dirty="0"/>
                        <a:t>6.</a:t>
                      </a:r>
                    </a:p>
                  </a:txBody>
                  <a:tcPr/>
                </a:tc>
                <a:tc>
                  <a:txBody>
                    <a:bodyPr/>
                    <a:lstStyle/>
                    <a:p>
                      <a:r>
                        <a:rPr lang="en-US" sz="1200" dirty="0"/>
                        <a:t>“Electronics”, ”Clothing”, ”Food Products”</a:t>
                      </a:r>
                    </a:p>
                  </a:txBody>
                  <a:tcPr/>
                </a:tc>
                <a:extLst>
                  <a:ext uri="{0D108BD9-81ED-4DB2-BD59-A6C34878D82A}">
                    <a16:rowId xmlns:a16="http://schemas.microsoft.com/office/drawing/2014/main" val="1613952365"/>
                  </a:ext>
                </a:extLst>
              </a:tr>
              <a:tr h="370840">
                <a:tc>
                  <a:txBody>
                    <a:bodyPr/>
                    <a:lstStyle/>
                    <a:p>
                      <a:r>
                        <a:rPr lang="en-US" dirty="0"/>
                        <a:t>7.</a:t>
                      </a:r>
                    </a:p>
                  </a:txBody>
                  <a:tcPr/>
                </a:tc>
                <a:tc>
                  <a:txBody>
                    <a:bodyPr/>
                    <a:lstStyle/>
                    <a:p>
                      <a:r>
                        <a:rPr lang="en-US" sz="1200" dirty="0"/>
                        <a:t>Mainly satisfied.</a:t>
                      </a:r>
                    </a:p>
                  </a:txBody>
                  <a:tcPr/>
                </a:tc>
                <a:extLst>
                  <a:ext uri="{0D108BD9-81ED-4DB2-BD59-A6C34878D82A}">
                    <a16:rowId xmlns:a16="http://schemas.microsoft.com/office/drawing/2014/main" val="2108084346"/>
                  </a:ext>
                </a:extLst>
              </a:tr>
              <a:tr h="370840">
                <a:tc>
                  <a:txBody>
                    <a:bodyPr/>
                    <a:lstStyle/>
                    <a:p>
                      <a:r>
                        <a:rPr lang="en-US" dirty="0"/>
                        <a:t>8.</a:t>
                      </a:r>
                    </a:p>
                  </a:txBody>
                  <a:tcPr/>
                </a:tc>
                <a:tc>
                  <a:txBody>
                    <a:bodyPr/>
                    <a:lstStyle/>
                    <a:p>
                      <a:r>
                        <a:rPr lang="en-US" sz="1200" dirty="0"/>
                        <a:t>“Online Shopping”, ”Virtual Reality”, Trying Clothes on”, ”Robot Services”, Electronic Pay”.</a:t>
                      </a:r>
                    </a:p>
                  </a:txBody>
                  <a:tcPr/>
                </a:tc>
                <a:extLst>
                  <a:ext uri="{0D108BD9-81ED-4DB2-BD59-A6C34878D82A}">
                    <a16:rowId xmlns:a16="http://schemas.microsoft.com/office/drawing/2014/main" val="3924159256"/>
                  </a:ext>
                </a:extLst>
              </a:tr>
            </a:tbl>
          </a:graphicData>
        </a:graphic>
      </p:graphicFrame>
    </p:spTree>
    <p:extLst>
      <p:ext uri="{BB962C8B-B14F-4D97-AF65-F5344CB8AC3E}">
        <p14:creationId xmlns:p14="http://schemas.microsoft.com/office/powerpoint/2010/main" val="3815041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37D8993-8BD8-AA0E-BB8C-2C763428825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36</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DC66B492-C205-234D-C70F-0A8C0666D789}"/>
              </a:ext>
            </a:extLst>
          </p:cNvPr>
          <p:cNvPicPr>
            <a:picLocks noChangeAspect="1"/>
          </p:cNvPicPr>
          <p:nvPr/>
        </p:nvPicPr>
        <p:blipFill>
          <a:blip r:embed="rId2"/>
          <a:stretch>
            <a:fillRect/>
          </a:stretch>
        </p:blipFill>
        <p:spPr>
          <a:xfrm>
            <a:off x="838200" y="391103"/>
            <a:ext cx="4460781" cy="55741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E65A8392-6431-E06E-2F4A-466358F55AAB}"/>
              </a:ext>
            </a:extLst>
          </p:cNvPr>
          <p:cNvPicPr>
            <a:picLocks noChangeAspect="1"/>
          </p:cNvPicPr>
          <p:nvPr/>
        </p:nvPicPr>
        <p:blipFill>
          <a:blip r:embed="rId3"/>
          <a:stretch>
            <a:fillRect/>
          </a:stretch>
        </p:blipFill>
        <p:spPr>
          <a:xfrm>
            <a:off x="6108445" y="392257"/>
            <a:ext cx="4331414" cy="55729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10404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a:xfrm>
            <a:off x="4447308" y="591344"/>
            <a:ext cx="6906491" cy="5585619"/>
          </a:xfrm>
        </p:spPr>
        <p:txBody>
          <a:bodyPr vert="horz" lIns="91440" tIns="45720" rIns="91440" bIns="45720" rtlCol="0" anchor="ctr">
            <a:normAutofit/>
          </a:bodyPr>
          <a:lstStyle/>
          <a:p>
            <a:pPr indent="-228600" algn="just">
              <a:buFont typeface="Arial" panose="020B0604020202020204" pitchFamily="34" charset="0"/>
              <a:buChar char="•"/>
            </a:pPr>
            <a:r>
              <a:rPr lang="en-US" sz="1600" dirty="0"/>
              <a:t>In conclusion, after fetching dataset and applying several different pre-processing we visualized our dataset from as many aspects as possible. Defined some hypothesis and to accept or reject them we did normality tests, correlation test and hypothesis tests. We’ve developed machine learning models to predict the data regarding to three different shopping scenario and finally applied a model to generate compound words in natural language processing part.</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37</a:t>
            </a:fld>
            <a:endParaRPr kumimoji="0" lang="en-US" b="0" i="0" u="none" strike="noStrike" normalizeH="0" noProof="0">
              <a:ln>
                <a:noFill/>
              </a:ln>
              <a:solidFill>
                <a:prstClr val="black">
                  <a:tint val="75000"/>
                </a:prstClr>
              </a:solidFill>
              <a:effectLst/>
              <a:uLnTx/>
              <a:uFillTx/>
            </a:endParaRPr>
          </a:p>
        </p:txBody>
      </p:sp>
      <p:sp>
        <p:nvSpPr>
          <p:cNvPr id="27" name="Arc 2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38</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Nasibullah Qarizada</a:t>
            </a:r>
          </a:p>
          <a:p>
            <a:r>
              <a:rPr lang="en-US" dirty="0"/>
              <a:t>Computer Science Engineering</a:t>
            </a:r>
          </a:p>
        </p:txBody>
      </p:sp>
    </p:spTree>
    <p:extLst>
      <p:ext uri="{BB962C8B-B14F-4D97-AF65-F5344CB8AC3E}">
        <p14:creationId xmlns:p14="http://schemas.microsoft.com/office/powerpoint/2010/main" val="96225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p:txBody>
          <a:bodyPr/>
          <a:lstStyle/>
          <a:p>
            <a:r>
              <a:rPr lang="en-US" dirty="0"/>
              <a:t>Introduction to Research</a:t>
            </a:r>
          </a:p>
        </p:txBody>
      </p:sp>
      <p:sp>
        <p:nvSpPr>
          <p:cNvPr id="5" name="Content Placeholder 4">
            <a:extLst>
              <a:ext uri="{FF2B5EF4-FFF2-40B4-BE49-F238E27FC236}">
                <a16:creationId xmlns:a16="http://schemas.microsoft.com/office/drawing/2014/main" id="{45192157-A0DA-8332-EBBB-9DD3783460A6}"/>
              </a:ext>
            </a:extLst>
          </p:cNvPr>
          <p:cNvSpPr>
            <a:spLocks noGrp="1"/>
          </p:cNvSpPr>
          <p:nvPr>
            <p:ph idx="1"/>
          </p:nvPr>
        </p:nvSpPr>
        <p:spPr>
          <a:xfrm>
            <a:off x="539495" y="2493033"/>
            <a:ext cx="9122089" cy="3685135"/>
          </a:xfrm>
        </p:spPr>
        <p:txBody>
          <a:bodyPr>
            <a:normAutofit/>
          </a:bodyPr>
          <a:lstStyle/>
          <a:p>
            <a:pPr marL="342900" indent="-342900">
              <a:buFont typeface="Arial" panose="020B0604020202020204" pitchFamily="34" charset="0"/>
              <a:buChar char="•"/>
            </a:pPr>
            <a:r>
              <a:rPr lang="en-US" dirty="0">
                <a:latin typeface="Abadi" panose="020B0604020104020204" pitchFamily="34" charset="0"/>
              </a:rPr>
              <a:t>Usage of Explainable A.I. With Augmented Reality in shopping</a:t>
            </a:r>
          </a:p>
          <a:p>
            <a:pPr marL="342900" indent="-342900">
              <a:buFont typeface="Arial" panose="020B0604020202020204" pitchFamily="34" charset="0"/>
              <a:buChar char="•"/>
            </a:pPr>
            <a:r>
              <a:rPr lang="en-US" dirty="0">
                <a:latin typeface="Abadi" panose="020B0604020104020204" pitchFamily="34" charset="0"/>
              </a:rPr>
              <a:t>Comparing different scenarios</a:t>
            </a:r>
          </a:p>
          <a:p>
            <a:pPr marL="342900" indent="-342900">
              <a:buFont typeface="Arial" panose="020B0604020202020204" pitchFamily="34" charset="0"/>
              <a:buChar char="•"/>
            </a:pPr>
            <a:r>
              <a:rPr lang="en-US" dirty="0">
                <a:latin typeface="Abadi" panose="020B0604020104020204" pitchFamily="34" charset="0"/>
              </a:rPr>
              <a:t>Data collected by an online survey</a:t>
            </a:r>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a:t>
            </a:fld>
            <a:endParaRPr lang="en-US" dirty="0">
              <a:solidFill>
                <a:prstClr val="black">
                  <a:tint val="75000"/>
                </a:prstClr>
              </a:solidFill>
            </a:endParaRPr>
          </a:p>
        </p:txBody>
      </p:sp>
    </p:spTree>
    <p:extLst>
      <p:ext uri="{BB962C8B-B14F-4D97-AF65-F5344CB8AC3E}">
        <p14:creationId xmlns:p14="http://schemas.microsoft.com/office/powerpoint/2010/main" val="1797934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p:txBody>
          <a:bodyPr/>
          <a:lstStyle/>
          <a:p>
            <a:r>
              <a:rPr lang="en-US" dirty="0"/>
              <a:t>Shopping Scenarios</a:t>
            </a:r>
          </a:p>
        </p:txBody>
      </p:sp>
      <p:sp>
        <p:nvSpPr>
          <p:cNvPr id="5" name="Content Placeholder 4">
            <a:extLst>
              <a:ext uri="{FF2B5EF4-FFF2-40B4-BE49-F238E27FC236}">
                <a16:creationId xmlns:a16="http://schemas.microsoft.com/office/drawing/2014/main" id="{45192157-A0DA-8332-EBBB-9DD3783460A6}"/>
              </a:ext>
            </a:extLst>
          </p:cNvPr>
          <p:cNvSpPr>
            <a:spLocks noGrp="1"/>
          </p:cNvSpPr>
          <p:nvPr>
            <p:ph idx="1"/>
          </p:nvPr>
        </p:nvSpPr>
        <p:spPr>
          <a:xfrm>
            <a:off x="539495" y="2493033"/>
            <a:ext cx="9122089" cy="3685135"/>
          </a:xfrm>
        </p:spPr>
        <p:txBody>
          <a:bodyPr>
            <a:normAutofit/>
          </a:bodyPr>
          <a:lstStyle/>
          <a:p>
            <a:pPr marL="342900" indent="-342900">
              <a:buFont typeface="Arial" panose="020B0604020202020204" pitchFamily="34" charset="0"/>
              <a:buChar char="•"/>
            </a:pPr>
            <a:r>
              <a:rPr lang="en-US" dirty="0">
                <a:latin typeface="Abadi" panose="020B0604020104020204" pitchFamily="34" charset="0"/>
              </a:rPr>
              <a:t>RSS: Regular Shopping Scenario</a:t>
            </a:r>
          </a:p>
          <a:p>
            <a:pPr marL="342900" indent="-342900">
              <a:buFont typeface="Arial" panose="020B0604020202020204" pitchFamily="34" charset="0"/>
              <a:buChar char="•"/>
            </a:pPr>
            <a:r>
              <a:rPr lang="en-US" dirty="0">
                <a:latin typeface="Abadi" panose="020B0604020104020204" pitchFamily="34" charset="0"/>
              </a:rPr>
              <a:t>ARSS: Augmented Reality Shopping Scenario</a:t>
            </a:r>
          </a:p>
          <a:p>
            <a:pPr marL="342900" indent="-342900">
              <a:buFont typeface="Arial" panose="020B0604020202020204" pitchFamily="34" charset="0"/>
              <a:buChar char="•"/>
            </a:pPr>
            <a:r>
              <a:rPr lang="en-US" dirty="0">
                <a:latin typeface="Abadi" panose="020B0604020104020204" pitchFamily="34" charset="0"/>
              </a:rPr>
              <a:t>EARSS: Explainable A.I. Augmented Reality Scenario</a:t>
            </a:r>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pic>
        <p:nvPicPr>
          <p:cNvPr id="3" name="Picture 2">
            <a:extLst>
              <a:ext uri="{FF2B5EF4-FFF2-40B4-BE49-F238E27FC236}">
                <a16:creationId xmlns:a16="http://schemas.microsoft.com/office/drawing/2014/main" id="{AE8DAE9B-8CD8-47B4-6ACE-BF18061A5274}"/>
              </a:ext>
            </a:extLst>
          </p:cNvPr>
          <p:cNvPicPr>
            <a:picLocks noChangeAspect="1"/>
          </p:cNvPicPr>
          <p:nvPr/>
        </p:nvPicPr>
        <p:blipFill>
          <a:blip r:embed="rId2"/>
          <a:stretch>
            <a:fillRect/>
          </a:stretch>
        </p:blipFill>
        <p:spPr>
          <a:xfrm>
            <a:off x="7179975" y="46931"/>
            <a:ext cx="4963218" cy="3534268"/>
          </a:xfrm>
          <a:prstGeom prst="rect">
            <a:avLst/>
          </a:prstGeom>
        </p:spPr>
      </p:pic>
      <p:pic>
        <p:nvPicPr>
          <p:cNvPr id="10" name="Picture 9">
            <a:extLst>
              <a:ext uri="{FF2B5EF4-FFF2-40B4-BE49-F238E27FC236}">
                <a16:creationId xmlns:a16="http://schemas.microsoft.com/office/drawing/2014/main" id="{81B33ADB-8D74-4B6E-28BD-7A00EA2FD61B}"/>
              </a:ext>
            </a:extLst>
          </p:cNvPr>
          <p:cNvPicPr>
            <a:picLocks noChangeAspect="1"/>
          </p:cNvPicPr>
          <p:nvPr/>
        </p:nvPicPr>
        <p:blipFill rotWithShape="1">
          <a:blip r:embed="rId3"/>
          <a:srcRect r="41679"/>
          <a:stretch/>
        </p:blipFill>
        <p:spPr>
          <a:xfrm>
            <a:off x="7179975" y="3991275"/>
            <a:ext cx="4963218" cy="2819794"/>
          </a:xfrm>
          <a:prstGeom prst="rect">
            <a:avLst/>
          </a:prstGeom>
        </p:spPr>
      </p:pic>
      <p:sp>
        <p:nvSpPr>
          <p:cNvPr id="11" name="TextBox 10">
            <a:extLst>
              <a:ext uri="{FF2B5EF4-FFF2-40B4-BE49-F238E27FC236}">
                <a16:creationId xmlns:a16="http://schemas.microsoft.com/office/drawing/2014/main" id="{665D0F6D-55AA-C3FD-FAB8-CFE0C5AC4E2B}"/>
              </a:ext>
            </a:extLst>
          </p:cNvPr>
          <p:cNvSpPr txBox="1"/>
          <p:nvPr/>
        </p:nvSpPr>
        <p:spPr>
          <a:xfrm>
            <a:off x="6413357" y="1629399"/>
            <a:ext cx="766618" cy="369332"/>
          </a:xfrm>
          <a:prstGeom prst="rect">
            <a:avLst/>
          </a:prstGeom>
          <a:noFill/>
        </p:spPr>
        <p:txBody>
          <a:bodyPr wrap="square" rtlCol="0">
            <a:spAutoFit/>
          </a:bodyPr>
          <a:lstStyle/>
          <a:p>
            <a:r>
              <a:rPr lang="en-US" dirty="0">
                <a:solidFill>
                  <a:schemeClr val="accent1">
                    <a:lumMod val="75000"/>
                  </a:schemeClr>
                </a:solidFill>
              </a:rPr>
              <a:t>ARSS </a:t>
            </a:r>
          </a:p>
        </p:txBody>
      </p:sp>
      <p:sp>
        <p:nvSpPr>
          <p:cNvPr id="12" name="TextBox 11">
            <a:extLst>
              <a:ext uri="{FF2B5EF4-FFF2-40B4-BE49-F238E27FC236}">
                <a16:creationId xmlns:a16="http://schemas.microsoft.com/office/drawing/2014/main" id="{82BA8463-ED73-9EC6-BB79-387924A15A7A}"/>
              </a:ext>
            </a:extLst>
          </p:cNvPr>
          <p:cNvSpPr txBox="1"/>
          <p:nvPr/>
        </p:nvSpPr>
        <p:spPr>
          <a:xfrm>
            <a:off x="6096000" y="5236234"/>
            <a:ext cx="986287" cy="369332"/>
          </a:xfrm>
          <a:prstGeom prst="rect">
            <a:avLst/>
          </a:prstGeom>
          <a:noFill/>
        </p:spPr>
        <p:txBody>
          <a:bodyPr wrap="square" rtlCol="0">
            <a:spAutoFit/>
          </a:bodyPr>
          <a:lstStyle/>
          <a:p>
            <a:r>
              <a:rPr lang="en-US" dirty="0">
                <a:solidFill>
                  <a:schemeClr val="accent1">
                    <a:lumMod val="75000"/>
                  </a:schemeClr>
                </a:solidFill>
              </a:rPr>
              <a:t>EARSS</a:t>
            </a:r>
          </a:p>
        </p:txBody>
      </p:sp>
    </p:spTree>
    <p:extLst>
      <p:ext uri="{BB962C8B-B14F-4D97-AF65-F5344CB8AC3E}">
        <p14:creationId xmlns:p14="http://schemas.microsoft.com/office/powerpoint/2010/main" val="3523448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p:txBody>
          <a:bodyPr/>
          <a:lstStyle/>
          <a:p>
            <a:r>
              <a:rPr lang="en-US" dirty="0"/>
              <a:t>Data collection</a:t>
            </a:r>
          </a:p>
        </p:txBody>
      </p:sp>
      <p:sp>
        <p:nvSpPr>
          <p:cNvPr id="5" name="Content Placeholder 4">
            <a:extLst>
              <a:ext uri="{FF2B5EF4-FFF2-40B4-BE49-F238E27FC236}">
                <a16:creationId xmlns:a16="http://schemas.microsoft.com/office/drawing/2014/main" id="{45192157-A0DA-8332-EBBB-9DD3783460A6}"/>
              </a:ext>
            </a:extLst>
          </p:cNvPr>
          <p:cNvSpPr>
            <a:spLocks noGrp="1"/>
          </p:cNvSpPr>
          <p:nvPr>
            <p:ph idx="1"/>
          </p:nvPr>
        </p:nvSpPr>
        <p:spPr>
          <a:xfrm>
            <a:off x="539495" y="2493033"/>
            <a:ext cx="9122089" cy="3685135"/>
          </a:xfrm>
        </p:spPr>
        <p:txBody>
          <a:bodyPr>
            <a:normAutofit/>
          </a:bodyPr>
          <a:lstStyle/>
          <a:p>
            <a:pPr marL="342900" indent="-342900">
              <a:buFont typeface="Arial" panose="020B0604020202020204" pitchFamily="34" charset="0"/>
              <a:buChar char="•"/>
            </a:pPr>
            <a:r>
              <a:rPr lang="en-US" dirty="0">
                <a:latin typeface="Abadi" panose="020B0604020104020204" pitchFamily="34" charset="0"/>
              </a:rPr>
              <a:t>Data collected through an online survey.</a:t>
            </a:r>
          </a:p>
          <a:p>
            <a:pPr marL="342900" indent="-342900">
              <a:buFont typeface="Arial" panose="020B0604020202020204" pitchFamily="34" charset="0"/>
              <a:buChar char="•"/>
            </a:pPr>
            <a:r>
              <a:rPr lang="en-US" dirty="0">
                <a:latin typeface="Abadi" panose="020B0604020104020204" pitchFamily="34" charset="0"/>
              </a:rPr>
              <a:t>Presented questions regarding to all scenarios.</a:t>
            </a:r>
          </a:p>
          <a:p>
            <a:pPr marL="342900" indent="-342900">
              <a:buFont typeface="Arial" panose="020B0604020202020204" pitchFamily="34" charset="0"/>
              <a:buChar char="•"/>
            </a:pPr>
            <a:r>
              <a:rPr lang="en-US" dirty="0">
                <a:latin typeface="Abadi" panose="020B0604020104020204" pitchFamily="34" charset="0"/>
              </a:rPr>
              <a:t>Questions measuring 6 different fields.</a:t>
            </a:r>
          </a:p>
        </p:txBody>
      </p:sp>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pic>
        <p:nvPicPr>
          <p:cNvPr id="3" name="Picture 2" descr="Diagram&#10;&#10;Description automatically generated">
            <a:extLst>
              <a:ext uri="{FF2B5EF4-FFF2-40B4-BE49-F238E27FC236}">
                <a16:creationId xmlns:a16="http://schemas.microsoft.com/office/drawing/2014/main" id="{08A81B9E-7A98-E141-9E69-4D2312427C52}"/>
              </a:ext>
            </a:extLst>
          </p:cNvPr>
          <p:cNvPicPr>
            <a:picLocks noChangeAspect="1"/>
          </p:cNvPicPr>
          <p:nvPr/>
        </p:nvPicPr>
        <p:blipFill>
          <a:blip r:embed="rId2"/>
          <a:stretch>
            <a:fillRect/>
          </a:stretch>
        </p:blipFill>
        <p:spPr>
          <a:xfrm>
            <a:off x="7763277" y="1691004"/>
            <a:ext cx="4050032" cy="3551886"/>
          </a:xfrm>
          <a:prstGeom prst="rect">
            <a:avLst/>
          </a:prstGeom>
        </p:spPr>
      </p:pic>
    </p:spTree>
    <p:extLst>
      <p:ext uri="{BB962C8B-B14F-4D97-AF65-F5344CB8AC3E}">
        <p14:creationId xmlns:p14="http://schemas.microsoft.com/office/powerpoint/2010/main" val="2432782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pic>
        <p:nvPicPr>
          <p:cNvPr id="11" name="Picture 10">
            <a:extLst>
              <a:ext uri="{FF2B5EF4-FFF2-40B4-BE49-F238E27FC236}">
                <a16:creationId xmlns:a16="http://schemas.microsoft.com/office/drawing/2014/main" id="{75B8BD32-D2F0-1EC5-7E7D-E40D605ED049}"/>
              </a:ext>
            </a:extLst>
          </p:cNvPr>
          <p:cNvPicPr>
            <a:picLocks noChangeAspect="1"/>
          </p:cNvPicPr>
          <p:nvPr/>
        </p:nvPicPr>
        <p:blipFill>
          <a:blip r:embed="rId2"/>
          <a:stretch>
            <a:fillRect/>
          </a:stretch>
        </p:blipFill>
        <p:spPr>
          <a:xfrm>
            <a:off x="203038" y="681400"/>
            <a:ext cx="7059010" cy="5144218"/>
          </a:xfrm>
          <a:prstGeom prst="rect">
            <a:avLst/>
          </a:prstGeom>
          <a:ln w="2286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81A29199-4376-042D-B1CA-25FE7D243930}"/>
              </a:ext>
            </a:extLst>
          </p:cNvPr>
          <p:cNvPicPr>
            <a:picLocks noChangeAspect="1"/>
          </p:cNvPicPr>
          <p:nvPr/>
        </p:nvPicPr>
        <p:blipFill rotWithShape="1">
          <a:blip r:embed="rId3"/>
          <a:srcRect t="4713" r="24414" b="56617"/>
          <a:stretch/>
        </p:blipFill>
        <p:spPr>
          <a:xfrm>
            <a:off x="7874162" y="681400"/>
            <a:ext cx="4114800" cy="2087679"/>
          </a:xfrm>
          <a:prstGeom prst="rect">
            <a:avLst/>
          </a:prstGeom>
          <a:ln w="2286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B37A6F5A-769C-E327-79AB-5BABD7EB0F28}"/>
              </a:ext>
            </a:extLst>
          </p:cNvPr>
          <p:cNvPicPr>
            <a:picLocks noChangeAspect="1"/>
          </p:cNvPicPr>
          <p:nvPr/>
        </p:nvPicPr>
        <p:blipFill>
          <a:blip r:embed="rId4"/>
          <a:stretch>
            <a:fillRect/>
          </a:stretch>
        </p:blipFill>
        <p:spPr>
          <a:xfrm>
            <a:off x="7874161" y="3047131"/>
            <a:ext cx="4114800" cy="277848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6438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47D74-5D9D-E4F6-84ED-C8595664D83D}"/>
              </a:ext>
            </a:extLst>
          </p:cNvPr>
          <p:cNvSpPr>
            <a:spLocks noGrp="1"/>
          </p:cNvSpPr>
          <p:nvPr>
            <p:ph type="title"/>
          </p:nvPr>
        </p:nvSpPr>
        <p:spPr/>
        <p:txBody>
          <a:bodyPr/>
          <a:lstStyle/>
          <a:p>
            <a:r>
              <a:rPr lang="en-US" dirty="0"/>
              <a:t>Research Structure</a:t>
            </a:r>
          </a:p>
        </p:txBody>
      </p:sp>
      <p:graphicFrame>
        <p:nvGraphicFramePr>
          <p:cNvPr id="16" name="Content Placeholder 15">
            <a:extLst>
              <a:ext uri="{FF2B5EF4-FFF2-40B4-BE49-F238E27FC236}">
                <a16:creationId xmlns:a16="http://schemas.microsoft.com/office/drawing/2014/main" id="{8266B826-B3FC-F8EE-1C98-957BD27E189A}"/>
              </a:ext>
            </a:extLst>
          </p:cNvPr>
          <p:cNvGraphicFramePr>
            <a:graphicFrameLocks noGrp="1"/>
          </p:cNvGraphicFramePr>
          <p:nvPr>
            <p:ph idx="1"/>
            <p:extLst>
              <p:ext uri="{D42A27DB-BD31-4B8C-83A1-F6EECF244321}">
                <p14:modId xmlns:p14="http://schemas.microsoft.com/office/powerpoint/2010/main" val="1404101389"/>
              </p:ext>
            </p:extLst>
          </p:nvPr>
        </p:nvGraphicFramePr>
        <p:xfrm>
          <a:off x="462111" y="816334"/>
          <a:ext cx="10571073" cy="4352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86B4CB15-3FD3-EC5E-A1DA-15001937890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Tree>
    <p:extLst>
      <p:ext uri="{BB962C8B-B14F-4D97-AF65-F5344CB8AC3E}">
        <p14:creationId xmlns:p14="http://schemas.microsoft.com/office/powerpoint/2010/main" val="1352133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B4047-FC58-D894-FCEE-ECC082C7F8B0}"/>
              </a:ext>
            </a:extLst>
          </p:cNvPr>
          <p:cNvSpPr>
            <a:spLocks noGrp="1"/>
          </p:cNvSpPr>
          <p:nvPr>
            <p:ph type="title"/>
          </p:nvPr>
        </p:nvSpPr>
        <p:spPr/>
        <p:txBody>
          <a:bodyPr/>
          <a:lstStyle/>
          <a:p>
            <a:r>
              <a:rPr lang="en-US" dirty="0"/>
              <a:t>Pre-Processing</a:t>
            </a:r>
          </a:p>
        </p:txBody>
      </p:sp>
      <p:sp>
        <p:nvSpPr>
          <p:cNvPr id="8" name="Slide Number Placeholder 7">
            <a:extLst>
              <a:ext uri="{FF2B5EF4-FFF2-40B4-BE49-F238E27FC236}">
                <a16:creationId xmlns:a16="http://schemas.microsoft.com/office/drawing/2014/main" id="{341F4243-970F-19C2-A70D-85CBFD83FD0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pic>
        <p:nvPicPr>
          <p:cNvPr id="13" name="Picture 12">
            <a:extLst>
              <a:ext uri="{FF2B5EF4-FFF2-40B4-BE49-F238E27FC236}">
                <a16:creationId xmlns:a16="http://schemas.microsoft.com/office/drawing/2014/main" id="{B4A27191-1D08-9D0E-1FFF-ABC53E0E0A00}"/>
              </a:ext>
            </a:extLst>
          </p:cNvPr>
          <p:cNvPicPr>
            <a:picLocks noChangeAspect="1"/>
          </p:cNvPicPr>
          <p:nvPr/>
        </p:nvPicPr>
        <p:blipFill>
          <a:blip r:embed="rId2"/>
          <a:stretch>
            <a:fillRect/>
          </a:stretch>
        </p:blipFill>
        <p:spPr>
          <a:xfrm>
            <a:off x="539496" y="3158661"/>
            <a:ext cx="6287377" cy="3334215"/>
          </a:xfrm>
          <a:prstGeom prst="rect">
            <a:avLst/>
          </a:prstGeom>
        </p:spPr>
      </p:pic>
      <p:pic>
        <p:nvPicPr>
          <p:cNvPr id="15" name="Picture 14">
            <a:extLst>
              <a:ext uri="{FF2B5EF4-FFF2-40B4-BE49-F238E27FC236}">
                <a16:creationId xmlns:a16="http://schemas.microsoft.com/office/drawing/2014/main" id="{C911BF3A-DBEA-952D-ED06-E7224A08C71C}"/>
              </a:ext>
            </a:extLst>
          </p:cNvPr>
          <p:cNvPicPr>
            <a:picLocks noChangeAspect="1"/>
          </p:cNvPicPr>
          <p:nvPr/>
        </p:nvPicPr>
        <p:blipFill>
          <a:blip r:embed="rId3"/>
          <a:stretch>
            <a:fillRect/>
          </a:stretch>
        </p:blipFill>
        <p:spPr>
          <a:xfrm>
            <a:off x="539496" y="1428236"/>
            <a:ext cx="6287377" cy="1619476"/>
          </a:xfrm>
          <a:prstGeom prst="rect">
            <a:avLst/>
          </a:prstGeom>
        </p:spPr>
      </p:pic>
      <p:sp>
        <p:nvSpPr>
          <p:cNvPr id="16" name="TextBox 15">
            <a:extLst>
              <a:ext uri="{FF2B5EF4-FFF2-40B4-BE49-F238E27FC236}">
                <a16:creationId xmlns:a16="http://schemas.microsoft.com/office/drawing/2014/main" id="{B9C3E757-F0CF-10B2-7215-7EA0D7543471}"/>
              </a:ext>
            </a:extLst>
          </p:cNvPr>
          <p:cNvSpPr txBox="1"/>
          <p:nvPr/>
        </p:nvSpPr>
        <p:spPr>
          <a:xfrm>
            <a:off x="6927274" y="2724546"/>
            <a:ext cx="5264726" cy="369332"/>
          </a:xfrm>
          <a:prstGeom prst="rect">
            <a:avLst/>
          </a:prstGeom>
          <a:noFill/>
        </p:spPr>
        <p:txBody>
          <a:bodyPr wrap="square" rtlCol="0">
            <a:spAutoFit/>
          </a:bodyPr>
          <a:lstStyle/>
          <a:p>
            <a:pPr marL="285750" indent="-285750">
              <a:buFont typeface="Arial" panose="020B0604020202020204" pitchFamily="34" charset="0"/>
              <a:buChar char="•"/>
            </a:pPr>
            <a:r>
              <a:rPr lang="en-US" dirty="0"/>
              <a:t>Several Pre- Processing Methods Applied</a:t>
            </a:r>
          </a:p>
        </p:txBody>
      </p:sp>
    </p:spTree>
    <p:extLst>
      <p:ext uri="{BB962C8B-B14F-4D97-AF65-F5344CB8AC3E}">
        <p14:creationId xmlns:p14="http://schemas.microsoft.com/office/powerpoint/2010/main" val="1530085755"/>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{15BDCDAA-F372-4EBF-8A1F-A3EA5F804427}tf78504181_win32</Template>
  <TotalTime>262</TotalTime>
  <Words>794</Words>
  <Application>Microsoft Office PowerPoint</Application>
  <PresentationFormat>Widescreen</PresentationFormat>
  <Paragraphs>155</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Abadi</vt:lpstr>
      <vt:lpstr>Arial</vt:lpstr>
      <vt:lpstr>Avenir Next LT Pro</vt:lpstr>
      <vt:lpstr>Calibri</vt:lpstr>
      <vt:lpstr>NimbusRomNo9L-Regu</vt:lpstr>
      <vt:lpstr>Tw Cen MT</vt:lpstr>
      <vt:lpstr>ShapesVTI</vt:lpstr>
      <vt:lpstr>Shopping Experience Through Artificial Intelligence</vt:lpstr>
      <vt:lpstr>Outline</vt:lpstr>
      <vt:lpstr>1. Introduction</vt:lpstr>
      <vt:lpstr>Introduction to Research</vt:lpstr>
      <vt:lpstr>Shopping Scenarios</vt:lpstr>
      <vt:lpstr>Data collection</vt:lpstr>
      <vt:lpstr>PowerPoint Presentation</vt:lpstr>
      <vt:lpstr>Research Structure</vt:lpstr>
      <vt:lpstr>Pre-Processing</vt:lpstr>
      <vt:lpstr>PowerPoint Presentation</vt:lpstr>
      <vt:lpstr>2. Statistical Analysis</vt:lpstr>
      <vt:lpstr>Our Audience</vt:lpstr>
      <vt:lpstr>Our Audience</vt:lpstr>
      <vt:lpstr>Our Audience</vt:lpstr>
      <vt:lpstr>General Analysis</vt:lpstr>
      <vt:lpstr>Hypothesis</vt:lpstr>
      <vt:lpstr>Normality Distribution</vt:lpstr>
      <vt:lpstr>Correlation Analysis</vt:lpstr>
      <vt:lpstr>PowerPoint Presentation</vt:lpstr>
      <vt:lpstr>PowerPoint Presentation</vt:lpstr>
      <vt:lpstr>3. Statistical   Test</vt:lpstr>
      <vt:lpstr>Normality Tests</vt:lpstr>
      <vt:lpstr>Correlation Tests</vt:lpstr>
      <vt:lpstr>Hypothesis Testing</vt:lpstr>
      <vt:lpstr>Hypothesis Testing</vt:lpstr>
      <vt:lpstr>Hypothesis Testing Results</vt:lpstr>
      <vt:lpstr>PowerPoint Presentation</vt:lpstr>
      <vt:lpstr>4. Machine Learning</vt:lpstr>
      <vt:lpstr>Machine Learning</vt:lpstr>
      <vt:lpstr>Machine Learning Algorithms</vt:lpstr>
      <vt:lpstr>Machine Learning Results</vt:lpstr>
      <vt:lpstr>PowerPoint Presentation</vt:lpstr>
      <vt:lpstr>5. Natural Language Processing</vt:lpstr>
      <vt:lpstr>Text Analysis</vt:lpstr>
      <vt:lpstr>Generated Compound Words</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Shopping Experience Through Artificial Intelligence</dc:title>
  <dc:creator>nasibullah qarizada</dc:creator>
  <cp:lastModifiedBy>nasibullah qarizada</cp:lastModifiedBy>
  <cp:revision>4</cp:revision>
  <dcterms:created xsi:type="dcterms:W3CDTF">2022-12-25T15:18:25Z</dcterms:created>
  <dcterms:modified xsi:type="dcterms:W3CDTF">2022-12-25T19:42:10Z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